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274" r:id="rId3"/>
    <p:sldId id="264" r:id="rId4"/>
    <p:sldId id="271" r:id="rId5"/>
    <p:sldId id="268" r:id="rId6"/>
    <p:sldId id="263" r:id="rId7"/>
    <p:sldId id="270" r:id="rId8"/>
    <p:sldId id="272" r:id="rId9"/>
    <p:sldId id="276" r:id="rId10"/>
    <p:sldId id="273" r:id="rId11"/>
  </p:sldIdLst>
  <p:sldSz cx="9144000" cy="5143500" type="screen16x9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">
          <p15:clr>
            <a:srgbClr val="A4A3A4"/>
          </p15:clr>
        </p15:guide>
        <p15:guide id="2" orient="horz" pos="599">
          <p15:clr>
            <a:srgbClr val="A4A3A4"/>
          </p15:clr>
        </p15:guide>
        <p15:guide id="3" orient="horz" pos="3066">
          <p15:clr>
            <a:srgbClr val="A4A3A4"/>
          </p15:clr>
        </p15:guide>
        <p15:guide id="4" orient="horz" pos="316">
          <p15:clr>
            <a:srgbClr val="A4A3A4"/>
          </p15:clr>
        </p15:guide>
        <p15:guide id="5" orient="horz" pos="897">
          <p15:clr>
            <a:srgbClr val="A4A3A4"/>
          </p15:clr>
        </p15:guide>
        <p15:guide id="6" orient="horz" pos="996">
          <p15:clr>
            <a:srgbClr val="A4A3A4"/>
          </p15:clr>
        </p15:guide>
        <p15:guide id="7" orient="horz" pos="3023">
          <p15:clr>
            <a:srgbClr val="A4A3A4"/>
          </p15:clr>
        </p15:guide>
        <p15:guide id="8" orient="horz" pos="3151">
          <p15:clr>
            <a:srgbClr val="A4A3A4"/>
          </p15:clr>
        </p15:guide>
        <p15:guide id="9" pos="2880">
          <p15:clr>
            <a:srgbClr val="A4A3A4"/>
          </p15:clr>
        </p15:guide>
        <p15:guide id="10" pos="5545">
          <p15:clr>
            <a:srgbClr val="A4A3A4"/>
          </p15:clr>
        </p15:guide>
        <p15:guide id="11" pos="4694">
          <p15:clr>
            <a:srgbClr val="A4A3A4"/>
          </p15:clr>
        </p15:guide>
        <p15:guide id="12" pos="4581">
          <p15:clr>
            <a:srgbClr val="A4A3A4"/>
          </p15:clr>
        </p15:guide>
        <p15:guide id="13" pos="385">
          <p15:clr>
            <a:srgbClr val="A4A3A4"/>
          </p15:clr>
        </p15:guide>
        <p15:guide id="14" pos="3029">
          <p15:clr>
            <a:srgbClr val="A4A3A4"/>
          </p15:clr>
        </p15:guide>
        <p15:guide id="15" pos="3600">
          <p15:clr>
            <a:srgbClr val="A4A3A4"/>
          </p15:clr>
        </p15:guide>
        <p15:guide id="16" pos="34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7ABF"/>
    <a:srgbClr val="4483DB"/>
    <a:srgbClr val="446BA6"/>
    <a:srgbClr val="2F568E"/>
    <a:srgbClr val="498FB2"/>
    <a:srgbClr val="39648E"/>
    <a:srgbClr val="4375A1"/>
    <a:srgbClr val="132543"/>
    <a:srgbClr val="FF0DF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5987"/>
  </p:normalViewPr>
  <p:slideViewPr>
    <p:cSldViewPr snapToObjects="1">
      <p:cViewPr varScale="1">
        <p:scale>
          <a:sx n="138" d="100"/>
          <a:sy n="138" d="100"/>
        </p:scale>
        <p:origin x="1224" y="108"/>
      </p:cViewPr>
      <p:guideLst>
        <p:guide orient="horz" pos="202"/>
        <p:guide orient="horz" pos="599"/>
        <p:guide orient="horz" pos="3066"/>
        <p:guide orient="horz" pos="316"/>
        <p:guide orient="horz" pos="897"/>
        <p:guide orient="horz" pos="996"/>
        <p:guide orient="horz" pos="3023"/>
        <p:guide orient="horz" pos="3151"/>
        <p:guide pos="2880"/>
        <p:guide pos="5545"/>
        <p:guide pos="4694"/>
        <p:guide pos="4581"/>
        <p:guide pos="385"/>
        <p:guide pos="3029"/>
        <p:guide pos="3600"/>
        <p:guide pos="34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-3132" y="-72"/>
      </p:cViewPr>
      <p:guideLst>
        <p:guide orient="horz" pos="3126"/>
        <p:guide pos="2142"/>
      </p:guideLst>
    </p:cSldViewPr>
  </p:notes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83A36984-DFEE-3148-AA9B-B74A031EB254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1"/>
            <a:ext cx="2946400" cy="495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9" tIns="47394" rIns="94789" bIns="47394" numCol="1" anchor="t" anchorCtr="0" compatLnSpc="1">
            <a:prstTxWarp prst="textNoShape">
              <a:avLst/>
            </a:prstTxWarp>
          </a:bodyPr>
          <a:lstStyle>
            <a:lvl1pPr defTabSz="948004" eaLnBrk="0" hangingPunct="0">
              <a:spcBef>
                <a:spcPct val="50000"/>
              </a:spcBef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277191-B931-3B47-AC21-144131423A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49688" y="1"/>
            <a:ext cx="2946400" cy="495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9" tIns="47394" rIns="94789" bIns="47394" numCol="1" anchor="t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54221ED0-132C-D14D-A054-E77131DF9FB4}" type="datetimeFigureOut">
              <a:rPr lang="de-DE" altLang="de-DE"/>
              <a:pPr>
                <a:defRPr/>
              </a:pPr>
              <a:t>02.03.2023</a:t>
            </a:fld>
            <a:endParaRPr lang="de-DE" alt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64A5124-AD60-684B-A51C-777A917DCF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9429427"/>
            <a:ext cx="2946400" cy="495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9" tIns="47394" rIns="94789" bIns="47394" numCol="1" anchor="b" anchorCtr="0" compatLnSpc="1">
            <a:prstTxWarp prst="textNoShape">
              <a:avLst/>
            </a:prstTxWarp>
          </a:bodyPr>
          <a:lstStyle>
            <a:lvl1pPr defTabSz="948004" eaLnBrk="0" hangingPunct="0">
              <a:spcBef>
                <a:spcPct val="50000"/>
              </a:spcBef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87B557-0FD3-FE4F-9DDB-68B61DC4B3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49688" y="9429427"/>
            <a:ext cx="2946400" cy="495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9" tIns="47394" rIns="94789" bIns="47394" numCol="1" anchor="b" anchorCtr="0" compatLnSpc="1">
            <a:prstTxWarp prst="textNoShape">
              <a:avLst/>
            </a:prstTxWarp>
          </a:bodyPr>
          <a:lstStyle>
            <a:lvl1pPr algn="r" defTabSz="947738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917FA22C-EA68-2C49-ACE7-7823588F742E}" type="slidenum">
              <a:rPr lang="de-DE" altLang="de-DE"/>
              <a:pPr>
                <a:defRPr/>
              </a:pPr>
              <a:t>‹Nº›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0BC6BE0-9C59-804E-A9B4-7B503FCDEA7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6400" cy="495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9" tIns="47394" rIns="94789" bIns="47394" numCol="1" anchor="t" anchorCtr="0" compatLnSpc="1">
            <a:prstTxWarp prst="textNoShape">
              <a:avLst/>
            </a:prstTxWarp>
          </a:bodyPr>
          <a:lstStyle>
            <a:lvl1pPr defTabSz="948004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8F12C9EC-A0F6-EA48-AD36-7748D1A45E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1"/>
            <a:ext cx="2946400" cy="495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9" tIns="47394" rIns="94789" bIns="47394" numCol="1" anchor="t" anchorCtr="0" compatLnSpc="1">
            <a:prstTxWarp prst="textNoShape">
              <a:avLst/>
            </a:prstTxWarp>
          </a:bodyPr>
          <a:lstStyle>
            <a:lvl1pPr algn="r" defTabSz="948004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2F2C2377-C1E0-324B-BE67-EE8D7DED936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35B2757-1F13-3249-816C-8FFE7FB465A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4714"/>
            <a:ext cx="4987925" cy="4466907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9" tIns="47394" rIns="94789" bIns="473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Mastertextformat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1595B8D9-8C62-7E41-94E0-81D80835E2B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026"/>
            <a:ext cx="2946400" cy="495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9" tIns="47394" rIns="94789" bIns="47394" numCol="1" anchor="b" anchorCtr="0" compatLnSpc="1">
            <a:prstTxWarp prst="textNoShape">
              <a:avLst/>
            </a:prstTxWarp>
          </a:bodyPr>
          <a:lstStyle>
            <a:lvl1pPr defTabSz="948004" eaLnBrk="0" hangingPunct="0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CF882326-8B2A-734B-B780-CF5435D7DE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026"/>
            <a:ext cx="2946400" cy="495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4789" tIns="47394" rIns="94789" bIns="47394" numCol="1" anchor="b" anchorCtr="0" compatLnSpc="1">
            <a:prstTxWarp prst="textNoShape">
              <a:avLst/>
            </a:prstTxWarp>
          </a:bodyPr>
          <a:lstStyle>
            <a:lvl1pPr algn="r" defTabSz="947738">
              <a:defRPr sz="1200"/>
            </a:lvl1pPr>
          </a:lstStyle>
          <a:p>
            <a:pPr>
              <a:defRPr/>
            </a:pPr>
            <a:fld id="{4E754498-6D31-0D4A-B596-B2E24EAF424E}" type="slidenum">
              <a:rPr lang="de-DE" altLang="de-DE"/>
              <a:pPr>
                <a:defRPr/>
              </a:pPr>
              <a:t>‹Nº›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62403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54498-6D31-0D4A-B596-B2E24EAF424E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29909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754498-6D31-0D4A-B596-B2E24EAF424E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53876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232893A-181B-784E-BE52-9AA733C25E72}"/>
              </a:ext>
            </a:extLst>
          </p:cNvPr>
          <p:cNvSpPr/>
          <p:nvPr userDrawn="1"/>
        </p:nvSpPr>
        <p:spPr>
          <a:xfrm>
            <a:off x="0" y="1295400"/>
            <a:ext cx="8640763" cy="3851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AD13C676-40D7-F44E-9ACD-85873BC650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1298575"/>
            <a:ext cx="8640763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4">
            <a:extLst>
              <a:ext uri="{FF2B5EF4-FFF2-40B4-BE49-F238E27FC236}">
                <a16:creationId xmlns:a16="http://schemas.microsoft.com/office/drawing/2014/main" id="{59F6D476-8EA4-9348-9087-36CA13BBF1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0" y="1647825"/>
            <a:ext cx="91440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A7BE19C-ED56-204C-A0B6-44337E5FC8F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6488" y="4918075"/>
            <a:ext cx="38893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2E892774-61B7-E24B-B5C7-FB20019ADA87}" type="slidenum">
              <a:rPr lang="de-DE" altLang="de-DE" sz="800" smtClean="0">
                <a:solidFill>
                  <a:srgbClr val="595959"/>
                </a:solidFill>
              </a:rPr>
              <a:pPr algn="r">
                <a:defRPr/>
              </a:pPr>
              <a:t>‹Nº›</a:t>
            </a:fld>
            <a:endParaRPr lang="de-DE" altLang="de-DE" sz="800">
              <a:solidFill>
                <a:srgbClr val="595959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DD32DFD-BE4B-8A4D-8025-62D39BC17991}"/>
              </a:ext>
            </a:extLst>
          </p:cNvPr>
          <p:cNvSpPr/>
          <p:nvPr userDrawn="1"/>
        </p:nvSpPr>
        <p:spPr>
          <a:xfrm>
            <a:off x="0" y="4229100"/>
            <a:ext cx="864076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DFFDFE3-A722-F147-A9DF-10154A59B8E4}"/>
              </a:ext>
            </a:extLst>
          </p:cNvPr>
          <p:cNvSpPr/>
          <p:nvPr userDrawn="1"/>
        </p:nvSpPr>
        <p:spPr>
          <a:xfrm>
            <a:off x="0" y="1220788"/>
            <a:ext cx="8642350" cy="3690937"/>
          </a:xfrm>
          <a:prstGeom prst="rect">
            <a:avLst/>
          </a:prstGeom>
          <a:gradFill>
            <a:gsLst>
              <a:gs pos="0">
                <a:schemeClr val="bg1">
                  <a:alpha val="41000"/>
                </a:schemeClr>
              </a:gs>
              <a:gs pos="99000">
                <a:schemeClr val="bg1">
                  <a:alpha val="71000"/>
                </a:schemeClr>
              </a:gs>
              <a:gs pos="64000">
                <a:schemeClr val="bg1">
                  <a:alpha val="26000"/>
                </a:schemeClr>
              </a:gs>
              <a:gs pos="40000">
                <a:schemeClr val="bg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0F09BE10-EA33-F849-A7A1-E8C5EF6C6B2E}"/>
              </a:ext>
            </a:extLst>
          </p:cNvPr>
          <p:cNvSpPr/>
          <p:nvPr userDrawn="1"/>
        </p:nvSpPr>
        <p:spPr>
          <a:xfrm>
            <a:off x="398586" y="1298448"/>
            <a:ext cx="8243764" cy="3847500"/>
          </a:xfrm>
          <a:prstGeom prst="rect">
            <a:avLst/>
          </a:prstGeom>
          <a:gradFill flip="none" rotWithShape="1">
            <a:gsLst>
              <a:gs pos="42000">
                <a:schemeClr val="bg1">
                  <a:alpha val="0"/>
                </a:schemeClr>
              </a:gs>
              <a:gs pos="71000">
                <a:schemeClr val="bg1">
                  <a:lumMod val="95000"/>
                  <a:alpha val="96000"/>
                </a:schemeClr>
              </a:gs>
              <a:gs pos="92000">
                <a:schemeClr val="bg1">
                  <a:lumMod val="95000"/>
                </a:schemeClr>
              </a:gs>
              <a:gs pos="58000">
                <a:schemeClr val="bg1">
                  <a:alpha val="8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6" name="Grafik 9">
            <a:extLst>
              <a:ext uri="{FF2B5EF4-FFF2-40B4-BE49-F238E27FC236}">
                <a16:creationId xmlns:a16="http://schemas.microsoft.com/office/drawing/2014/main" id="{9646DA81-CB4D-9741-B838-97802BF7CB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5750" y="1719263"/>
            <a:ext cx="7470775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424" y="179999"/>
            <a:ext cx="5580744" cy="6768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252000" y="4032000"/>
            <a:ext cx="8190516" cy="465642"/>
          </a:xfrm>
          <a:prstGeom prst="rect">
            <a:avLst/>
          </a:prstGeom>
        </p:spPr>
        <p:txBody>
          <a:bodyPr/>
          <a:lstStyle>
            <a:lvl1pPr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2000" y="4392000"/>
            <a:ext cx="8190516" cy="502074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idx="14"/>
          </p:nvPr>
        </p:nvSpPr>
        <p:spPr>
          <a:xfrm>
            <a:off x="252000" y="4906800"/>
            <a:ext cx="3461094" cy="32046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3755909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7BE4385A-0F96-1745-97A3-68035AE06E63}"/>
              </a:ext>
            </a:extLst>
          </p:cNvPr>
          <p:cNvSpPr/>
          <p:nvPr userDrawn="1"/>
        </p:nvSpPr>
        <p:spPr>
          <a:xfrm>
            <a:off x="0" y="1295400"/>
            <a:ext cx="8675688" cy="3851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4684EF8-2695-FE4B-B106-1AFB05D65F3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6488" y="4918075"/>
            <a:ext cx="38893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0ECBEA82-12E4-4D44-9B03-D7CC7B3B3448}" type="slidenum">
              <a:rPr lang="de-DE" altLang="de-DE" sz="800" smtClean="0">
                <a:solidFill>
                  <a:srgbClr val="595959"/>
                </a:solidFill>
              </a:rPr>
              <a:pPr algn="r">
                <a:defRPr/>
              </a:pPr>
              <a:t>‹Nº›</a:t>
            </a:fld>
            <a:endParaRPr lang="de-DE" altLang="de-DE" sz="800">
              <a:solidFill>
                <a:srgbClr val="595959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424" y="180000"/>
            <a:ext cx="8151812" cy="67627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Bildplatzhalter 2"/>
          <p:cNvSpPr>
            <a:spLocks noGrp="1"/>
          </p:cNvSpPr>
          <p:nvPr>
            <p:ph type="pic" idx="10"/>
          </p:nvPr>
        </p:nvSpPr>
        <p:spPr>
          <a:xfrm>
            <a:off x="6083999" y="3328675"/>
            <a:ext cx="2592000" cy="181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26" name="Bildplatzhalter 2"/>
          <p:cNvSpPr>
            <a:spLocks noGrp="1"/>
          </p:cNvSpPr>
          <p:nvPr>
            <p:ph type="pic" idx="12"/>
          </p:nvPr>
        </p:nvSpPr>
        <p:spPr>
          <a:xfrm>
            <a:off x="6083999" y="1295400"/>
            <a:ext cx="2592000" cy="18164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251424" y="1356774"/>
            <a:ext cx="8281104" cy="91440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13"/>
          <p:cNvSpPr>
            <a:spLocks noGrp="1"/>
          </p:cNvSpPr>
          <p:nvPr>
            <p:ph idx="1"/>
          </p:nvPr>
        </p:nvSpPr>
        <p:spPr bwMode="auto">
          <a:xfrm>
            <a:off x="342000" y="2008800"/>
            <a:ext cx="5580180" cy="29670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300"/>
              </a:spcBef>
              <a:spcAft>
                <a:spcPts val="3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0000" indent="-180000">
              <a:spcBef>
                <a:spcPts val="300"/>
              </a:spcBef>
              <a:spcAft>
                <a:spcPts val="300"/>
              </a:spcAft>
              <a:buFont typeface="Systemschrift Normal"/>
              <a:buChar char="●"/>
              <a:defRPr sz="1600">
                <a:solidFill>
                  <a:schemeClr val="tx1"/>
                </a:solidFill>
              </a:defRPr>
            </a:lvl3pPr>
            <a:lvl4pPr marL="540000" indent="-162000">
              <a:spcBef>
                <a:spcPts val="300"/>
              </a:spcBef>
              <a:spcAft>
                <a:spcPts val="300"/>
              </a:spcAft>
              <a:buFont typeface="Systemschrift Normal"/>
              <a:buChar char="●"/>
              <a:defRPr sz="1400">
                <a:solidFill>
                  <a:schemeClr val="tx1"/>
                </a:solidFill>
              </a:defRPr>
            </a:lvl4pPr>
            <a:lvl5pPr marL="864000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4724276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29110D6E-516D-0C43-A8ED-5C331980D712}"/>
              </a:ext>
            </a:extLst>
          </p:cNvPr>
          <p:cNvSpPr/>
          <p:nvPr userDrawn="1"/>
        </p:nvSpPr>
        <p:spPr>
          <a:xfrm>
            <a:off x="0" y="1295400"/>
            <a:ext cx="8675688" cy="3851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BE5AD0D-6833-124B-8019-5E778D09A80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6488" y="4918075"/>
            <a:ext cx="38893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4A5CA361-DFA8-0343-827A-D73154FE3FE7}" type="slidenum">
              <a:rPr lang="de-DE" altLang="de-DE" sz="800" smtClean="0">
                <a:solidFill>
                  <a:srgbClr val="595959"/>
                </a:solidFill>
              </a:rPr>
              <a:pPr algn="r">
                <a:defRPr/>
              </a:pPr>
              <a:t>‹Nº›</a:t>
            </a:fld>
            <a:endParaRPr lang="de-DE" altLang="de-DE" sz="800">
              <a:solidFill>
                <a:srgbClr val="595959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424" y="180000"/>
            <a:ext cx="8151812" cy="67627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26" name="Bildplatzhalter 2"/>
          <p:cNvSpPr>
            <a:spLocks noGrp="1"/>
          </p:cNvSpPr>
          <p:nvPr>
            <p:ph type="pic" idx="12"/>
          </p:nvPr>
        </p:nvSpPr>
        <p:spPr>
          <a:xfrm>
            <a:off x="341436" y="1295400"/>
            <a:ext cx="8333999" cy="3250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1424" y="4572000"/>
            <a:ext cx="3420901" cy="36037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40932241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7852F4A-09B5-5143-9AFA-D91881EE22D0}"/>
              </a:ext>
            </a:extLst>
          </p:cNvPr>
          <p:cNvSpPr/>
          <p:nvPr userDrawn="1"/>
        </p:nvSpPr>
        <p:spPr>
          <a:xfrm>
            <a:off x="0" y="1295400"/>
            <a:ext cx="8675688" cy="3851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B0497A-16D2-9B4D-9174-4E942142CA6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6488" y="4918075"/>
            <a:ext cx="38893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E5257F3C-BE0E-8A4B-BAAE-A5C3077C4027}" type="slidenum">
              <a:rPr lang="de-DE" altLang="de-DE" sz="800" smtClean="0">
                <a:solidFill>
                  <a:srgbClr val="595959"/>
                </a:solidFill>
              </a:rPr>
              <a:pPr algn="r">
                <a:defRPr/>
              </a:pPr>
              <a:t>‹Nº›</a:t>
            </a:fld>
            <a:endParaRPr lang="de-DE" altLang="de-DE" sz="800">
              <a:solidFill>
                <a:srgbClr val="595959"/>
              </a:solidFill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1424" y="4572000"/>
            <a:ext cx="3420901" cy="36037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sz="quarter" idx="13"/>
          </p:nvPr>
        </p:nvSpPr>
        <p:spPr>
          <a:xfrm>
            <a:off x="341436" y="1295400"/>
            <a:ext cx="8333999" cy="3254400"/>
          </a:xfrm>
          <a:prstGeom prst="rect">
            <a:avLst/>
          </a:prstGeom>
        </p:spPr>
        <p:txBody>
          <a:bodyPr lIns="90000" rIns="90000" anchor="ctr" anchorCtr="0"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endParaRPr lang="de-DE" noProof="0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51424" y="180000"/>
            <a:ext cx="8151812" cy="67627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2030232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C4284153-223A-5F4E-9BEC-515DE451342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6488" y="4918075"/>
            <a:ext cx="38893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F9969908-FF18-B44F-9518-A0E575E1A088}" type="slidenum">
              <a:rPr lang="de-DE" altLang="de-DE" sz="800" smtClean="0">
                <a:solidFill>
                  <a:srgbClr val="595959"/>
                </a:solidFill>
              </a:rPr>
              <a:pPr algn="r">
                <a:defRPr/>
              </a:pPr>
              <a:t>‹Nº›</a:t>
            </a:fld>
            <a:endParaRPr lang="de-DE" altLang="de-DE" sz="800">
              <a:solidFill>
                <a:srgbClr val="595959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424" y="180000"/>
            <a:ext cx="8151812" cy="67627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idx="1"/>
          </p:nvPr>
        </p:nvSpPr>
        <p:spPr>
          <a:xfrm>
            <a:off x="0" y="1295400"/>
            <a:ext cx="8640000" cy="3851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1424" y="4572000"/>
            <a:ext cx="3420901" cy="36037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53264998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75AEAD9-4053-EC40-A456-B800B8512A77}"/>
              </a:ext>
            </a:extLst>
          </p:cNvPr>
          <p:cNvSpPr/>
          <p:nvPr userDrawn="1"/>
        </p:nvSpPr>
        <p:spPr>
          <a:xfrm>
            <a:off x="0" y="1295400"/>
            <a:ext cx="8640763" cy="3851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027EC5B3-70AF-314F-B628-15CF6B0E919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1298575"/>
            <a:ext cx="8640763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4">
            <a:extLst>
              <a:ext uri="{FF2B5EF4-FFF2-40B4-BE49-F238E27FC236}">
                <a16:creationId xmlns:a16="http://schemas.microsoft.com/office/drawing/2014/main" id="{2625324E-A0F2-5245-A92F-E9B29CEF15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0" y="1647825"/>
            <a:ext cx="91440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228D5BC-D788-3941-94C7-CE69089A909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6488" y="4918075"/>
            <a:ext cx="38893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6AD1AAEF-461A-C545-8913-384EDCE75D79}" type="slidenum">
              <a:rPr lang="de-DE" altLang="de-DE" sz="800" smtClean="0">
                <a:solidFill>
                  <a:srgbClr val="595959"/>
                </a:solidFill>
              </a:rPr>
              <a:pPr algn="r">
                <a:defRPr/>
              </a:pPr>
              <a:t>‹Nº›</a:t>
            </a:fld>
            <a:endParaRPr lang="de-DE" altLang="de-DE" sz="800">
              <a:solidFill>
                <a:srgbClr val="595959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EE2452B-D51A-DC46-BD24-9D442AEED6B1}"/>
              </a:ext>
            </a:extLst>
          </p:cNvPr>
          <p:cNvSpPr/>
          <p:nvPr userDrawn="1"/>
        </p:nvSpPr>
        <p:spPr>
          <a:xfrm>
            <a:off x="0" y="4229100"/>
            <a:ext cx="864076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18483B1A-8CE3-2443-83A7-F4496278009C}"/>
              </a:ext>
            </a:extLst>
          </p:cNvPr>
          <p:cNvSpPr/>
          <p:nvPr userDrawn="1"/>
        </p:nvSpPr>
        <p:spPr>
          <a:xfrm>
            <a:off x="0" y="1220788"/>
            <a:ext cx="8642350" cy="3690937"/>
          </a:xfrm>
          <a:prstGeom prst="rect">
            <a:avLst/>
          </a:prstGeom>
          <a:gradFill>
            <a:gsLst>
              <a:gs pos="0">
                <a:schemeClr val="bg1">
                  <a:alpha val="41000"/>
                </a:schemeClr>
              </a:gs>
              <a:gs pos="99000">
                <a:schemeClr val="bg1">
                  <a:alpha val="71000"/>
                </a:schemeClr>
              </a:gs>
              <a:gs pos="64000">
                <a:schemeClr val="bg1">
                  <a:alpha val="26000"/>
                </a:schemeClr>
              </a:gs>
              <a:gs pos="40000">
                <a:schemeClr val="bg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C701155-BDD3-2B49-9983-6D8D719AF967}"/>
              </a:ext>
            </a:extLst>
          </p:cNvPr>
          <p:cNvSpPr/>
          <p:nvPr userDrawn="1"/>
        </p:nvSpPr>
        <p:spPr>
          <a:xfrm>
            <a:off x="398586" y="1298448"/>
            <a:ext cx="8243764" cy="3847500"/>
          </a:xfrm>
          <a:prstGeom prst="rect">
            <a:avLst/>
          </a:prstGeom>
          <a:gradFill flip="none" rotWithShape="1">
            <a:gsLst>
              <a:gs pos="42000">
                <a:schemeClr val="bg1">
                  <a:alpha val="0"/>
                </a:schemeClr>
              </a:gs>
              <a:gs pos="71000">
                <a:schemeClr val="bg1">
                  <a:lumMod val="95000"/>
                  <a:alpha val="96000"/>
                </a:schemeClr>
              </a:gs>
              <a:gs pos="92000">
                <a:schemeClr val="bg1">
                  <a:lumMod val="95000"/>
                </a:schemeClr>
              </a:gs>
              <a:gs pos="58000">
                <a:schemeClr val="bg1">
                  <a:alpha val="8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pic>
        <p:nvPicPr>
          <p:cNvPr id="16" name="Grafik 9">
            <a:extLst>
              <a:ext uri="{FF2B5EF4-FFF2-40B4-BE49-F238E27FC236}">
                <a16:creationId xmlns:a16="http://schemas.microsoft.com/office/drawing/2014/main" id="{5005E2C8-9F78-9746-9977-B4B5BC2FBB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20788" y="1046163"/>
            <a:ext cx="80105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424" y="179999"/>
            <a:ext cx="5580744" cy="6768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252000" y="4032000"/>
            <a:ext cx="8190516" cy="465642"/>
          </a:xfrm>
          <a:prstGeom prst="rect">
            <a:avLst/>
          </a:prstGeom>
        </p:spPr>
        <p:txBody>
          <a:bodyPr/>
          <a:lstStyle>
            <a:lvl1pPr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2000" y="4392000"/>
            <a:ext cx="8190516" cy="502074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5" name="Textplatzhalter 4"/>
          <p:cNvSpPr>
            <a:spLocks noGrp="1"/>
          </p:cNvSpPr>
          <p:nvPr>
            <p:ph type="body" idx="14"/>
          </p:nvPr>
        </p:nvSpPr>
        <p:spPr>
          <a:xfrm>
            <a:off x="252000" y="4906800"/>
            <a:ext cx="3461094" cy="32046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5625062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47E1A5D0-749D-F14D-A00B-638624374109}"/>
              </a:ext>
            </a:extLst>
          </p:cNvPr>
          <p:cNvSpPr/>
          <p:nvPr userDrawn="1"/>
        </p:nvSpPr>
        <p:spPr>
          <a:xfrm>
            <a:off x="0" y="1295400"/>
            <a:ext cx="8640763" cy="3851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pic>
        <p:nvPicPr>
          <p:cNvPr id="7" name="Grafik 3">
            <a:extLst>
              <a:ext uri="{FF2B5EF4-FFF2-40B4-BE49-F238E27FC236}">
                <a16:creationId xmlns:a16="http://schemas.microsoft.com/office/drawing/2014/main" id="{816CA49F-8727-F54C-BC9B-1C13D8E946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1298575"/>
            <a:ext cx="8640763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4">
            <a:extLst>
              <a:ext uri="{FF2B5EF4-FFF2-40B4-BE49-F238E27FC236}">
                <a16:creationId xmlns:a16="http://schemas.microsoft.com/office/drawing/2014/main" id="{C7095A34-5EB2-9F49-8535-FF52DE4536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>
            <a:fillRect/>
          </a:stretch>
        </p:blipFill>
        <p:spPr bwMode="auto">
          <a:xfrm>
            <a:off x="0" y="1647825"/>
            <a:ext cx="9144000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12B120BA-80E4-7E47-A160-9A5BC48D6F4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6488" y="4918075"/>
            <a:ext cx="38893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1FEC5A83-2099-BF4B-98AE-89394E91439B}" type="slidenum">
              <a:rPr lang="de-DE" altLang="de-DE" sz="800" smtClean="0">
                <a:solidFill>
                  <a:srgbClr val="595959"/>
                </a:solidFill>
              </a:rPr>
              <a:pPr algn="r">
                <a:defRPr/>
              </a:pPr>
              <a:t>‹Nº›</a:t>
            </a:fld>
            <a:endParaRPr lang="de-DE" altLang="de-DE" sz="800">
              <a:solidFill>
                <a:srgbClr val="595959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65785CD-CEB6-6040-8769-CEDC2355C878}"/>
              </a:ext>
            </a:extLst>
          </p:cNvPr>
          <p:cNvSpPr/>
          <p:nvPr userDrawn="1"/>
        </p:nvSpPr>
        <p:spPr>
          <a:xfrm>
            <a:off x="0" y="4229100"/>
            <a:ext cx="8640763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E5DF0B0-5D44-A242-B8CE-FC7010B43797}"/>
              </a:ext>
            </a:extLst>
          </p:cNvPr>
          <p:cNvSpPr/>
          <p:nvPr userDrawn="1"/>
        </p:nvSpPr>
        <p:spPr>
          <a:xfrm>
            <a:off x="0" y="1220788"/>
            <a:ext cx="8642350" cy="3690937"/>
          </a:xfrm>
          <a:prstGeom prst="rect">
            <a:avLst/>
          </a:prstGeom>
          <a:gradFill>
            <a:gsLst>
              <a:gs pos="0">
                <a:schemeClr val="bg1">
                  <a:alpha val="41000"/>
                </a:schemeClr>
              </a:gs>
              <a:gs pos="99000">
                <a:schemeClr val="bg1">
                  <a:alpha val="71000"/>
                </a:schemeClr>
              </a:gs>
              <a:gs pos="64000">
                <a:schemeClr val="bg1">
                  <a:alpha val="26000"/>
                </a:schemeClr>
              </a:gs>
              <a:gs pos="40000">
                <a:schemeClr val="bg1">
                  <a:alpha val="4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68B80CCC-419D-4343-8BF4-439F62041D39}"/>
              </a:ext>
            </a:extLst>
          </p:cNvPr>
          <p:cNvSpPr/>
          <p:nvPr userDrawn="1"/>
        </p:nvSpPr>
        <p:spPr>
          <a:xfrm>
            <a:off x="398586" y="1298448"/>
            <a:ext cx="8243764" cy="3847500"/>
          </a:xfrm>
          <a:prstGeom prst="rect">
            <a:avLst/>
          </a:prstGeom>
          <a:gradFill flip="none" rotWithShape="1">
            <a:gsLst>
              <a:gs pos="42000">
                <a:schemeClr val="bg1">
                  <a:alpha val="0"/>
                </a:schemeClr>
              </a:gs>
              <a:gs pos="71000">
                <a:schemeClr val="bg1">
                  <a:lumMod val="95000"/>
                  <a:alpha val="96000"/>
                </a:schemeClr>
              </a:gs>
              <a:gs pos="92000">
                <a:schemeClr val="bg1">
                  <a:lumMod val="95000"/>
                </a:schemeClr>
              </a:gs>
              <a:gs pos="58000">
                <a:schemeClr val="bg1">
                  <a:alpha val="83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424" y="179999"/>
            <a:ext cx="5580744" cy="6768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252000" y="4032000"/>
            <a:ext cx="8190516" cy="465642"/>
          </a:xfrm>
          <a:prstGeom prst="rect">
            <a:avLst/>
          </a:prstGeom>
        </p:spPr>
        <p:txBody>
          <a:bodyPr/>
          <a:lstStyle>
            <a:lvl1pPr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52000" y="4392000"/>
            <a:ext cx="8190516" cy="502074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14" name="Textplatzhalter 4"/>
          <p:cNvSpPr>
            <a:spLocks noGrp="1"/>
          </p:cNvSpPr>
          <p:nvPr>
            <p:ph type="body" idx="14"/>
          </p:nvPr>
        </p:nvSpPr>
        <p:spPr>
          <a:xfrm>
            <a:off x="252000" y="4906800"/>
            <a:ext cx="3461094" cy="32046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0197004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3B5D84F0-C427-E34B-A249-49F6A1A916CD}"/>
              </a:ext>
            </a:extLst>
          </p:cNvPr>
          <p:cNvSpPr/>
          <p:nvPr userDrawn="1"/>
        </p:nvSpPr>
        <p:spPr>
          <a:xfrm>
            <a:off x="0" y="1295400"/>
            <a:ext cx="8675688" cy="3851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CA431AC-EC5F-1543-9E31-08944A3E7D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6488" y="4918075"/>
            <a:ext cx="38893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B9A79B13-45A2-CE49-8FB7-A7D17A5BC889}" type="slidenum">
              <a:rPr lang="de-DE" altLang="de-DE" sz="800" smtClean="0">
                <a:solidFill>
                  <a:srgbClr val="595959"/>
                </a:solidFill>
              </a:rPr>
              <a:pPr algn="r">
                <a:defRPr/>
              </a:pPr>
              <a:t>‹Nº›</a:t>
            </a:fld>
            <a:endParaRPr lang="de-DE" altLang="de-DE" sz="800">
              <a:solidFill>
                <a:srgbClr val="595959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424" y="179999"/>
            <a:ext cx="5580744" cy="676800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0"/>
          </p:nvPr>
        </p:nvSpPr>
        <p:spPr>
          <a:xfrm>
            <a:off x="252000" y="4032000"/>
            <a:ext cx="8190516" cy="465642"/>
          </a:xfrm>
          <a:prstGeom prst="rect">
            <a:avLst/>
          </a:prstGeom>
        </p:spPr>
        <p:txBody>
          <a:bodyPr/>
          <a:lstStyle>
            <a:lvl1pPr>
              <a:defRPr sz="1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52000" y="4392000"/>
            <a:ext cx="8190516" cy="502074"/>
          </a:xfrm>
        </p:spPr>
        <p:txBody>
          <a:bodyPr/>
          <a:lstStyle>
            <a:lvl1pPr marL="0" indent="0" algn="l">
              <a:buNone/>
              <a:defRPr sz="14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7" name="Textplatzhalter 4"/>
          <p:cNvSpPr>
            <a:spLocks noGrp="1"/>
          </p:cNvSpPr>
          <p:nvPr>
            <p:ph type="body" idx="14"/>
          </p:nvPr>
        </p:nvSpPr>
        <p:spPr>
          <a:xfrm>
            <a:off x="252000" y="4906800"/>
            <a:ext cx="3461094" cy="320466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9596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2603D48-7D69-8C45-8CD8-044281F7D2EC}"/>
              </a:ext>
            </a:extLst>
          </p:cNvPr>
          <p:cNvSpPr/>
          <p:nvPr userDrawn="1"/>
        </p:nvSpPr>
        <p:spPr>
          <a:xfrm>
            <a:off x="0" y="1295400"/>
            <a:ext cx="8675688" cy="3851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D66253C-B6C0-134E-A2C5-B171384412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6488" y="4918075"/>
            <a:ext cx="38893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A8AAEA7B-A5E7-FB41-8F0A-61A5798599D8}" type="slidenum">
              <a:rPr lang="de-DE" altLang="de-DE" sz="800" smtClean="0">
                <a:solidFill>
                  <a:srgbClr val="595959"/>
                </a:solidFill>
              </a:rPr>
              <a:pPr algn="r">
                <a:defRPr/>
              </a:pPr>
              <a:t>‹Nº›</a:t>
            </a:fld>
            <a:endParaRPr lang="de-DE" altLang="de-DE" sz="800">
              <a:solidFill>
                <a:srgbClr val="595959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424" y="180000"/>
            <a:ext cx="8151812" cy="67627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0" name="Textplatzhalter 13"/>
          <p:cNvSpPr>
            <a:spLocks noGrp="1"/>
          </p:cNvSpPr>
          <p:nvPr>
            <p:ph idx="1"/>
          </p:nvPr>
        </p:nvSpPr>
        <p:spPr bwMode="auto">
          <a:xfrm>
            <a:off x="342000" y="2008800"/>
            <a:ext cx="7992000" cy="27903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300"/>
              </a:spcBef>
              <a:spcAft>
                <a:spcPts val="3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spcBef>
                <a:spcPts val="300"/>
              </a:spcBef>
              <a:spcAft>
                <a:spcPts val="3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300"/>
              </a:spcBef>
              <a:spcAft>
                <a:spcPts val="3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de-DE" noProof="0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1424" y="1356774"/>
            <a:ext cx="8281104" cy="91440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47134704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419B9CBE-726A-9E41-8915-EEF5EEABCA34}"/>
              </a:ext>
            </a:extLst>
          </p:cNvPr>
          <p:cNvSpPr/>
          <p:nvPr userDrawn="1"/>
        </p:nvSpPr>
        <p:spPr>
          <a:xfrm>
            <a:off x="0" y="1295400"/>
            <a:ext cx="8675688" cy="3851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EF68175-3B5D-A546-8B52-E06CAE31D1C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6488" y="4918075"/>
            <a:ext cx="38893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21202DE9-396E-AE4D-B352-466B96E784DA}" type="slidenum">
              <a:rPr lang="de-DE" altLang="de-DE" sz="800" smtClean="0">
                <a:solidFill>
                  <a:srgbClr val="595959"/>
                </a:solidFill>
              </a:rPr>
              <a:pPr algn="r">
                <a:defRPr/>
              </a:pPr>
              <a:t>‹Nº›</a:t>
            </a:fld>
            <a:endParaRPr lang="de-DE" altLang="de-DE" sz="800">
              <a:solidFill>
                <a:srgbClr val="595959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424" y="180000"/>
            <a:ext cx="8151812" cy="67627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1424" y="1356774"/>
            <a:ext cx="8281104" cy="91440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Textplatzhalter 13"/>
          <p:cNvSpPr>
            <a:spLocks noGrp="1"/>
          </p:cNvSpPr>
          <p:nvPr>
            <p:ph idx="1"/>
          </p:nvPr>
        </p:nvSpPr>
        <p:spPr bwMode="auto">
          <a:xfrm>
            <a:off x="342000" y="2008800"/>
            <a:ext cx="7992000" cy="30375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300"/>
              </a:spcBef>
              <a:spcAft>
                <a:spcPts val="3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0000" indent="-180000">
              <a:spcBef>
                <a:spcPts val="300"/>
              </a:spcBef>
              <a:spcAft>
                <a:spcPts val="300"/>
              </a:spcAft>
              <a:buFont typeface="Systemschrift Normal"/>
              <a:buChar char="●"/>
              <a:defRPr sz="1600">
                <a:solidFill>
                  <a:schemeClr val="tx1"/>
                </a:solidFill>
              </a:defRPr>
            </a:lvl3pPr>
            <a:lvl4pPr marL="540000" indent="-162000">
              <a:spcBef>
                <a:spcPts val="300"/>
              </a:spcBef>
              <a:spcAft>
                <a:spcPts val="300"/>
              </a:spcAft>
              <a:buFont typeface="Systemschrift Normal"/>
              <a:buChar char="●"/>
              <a:defRPr sz="1400">
                <a:solidFill>
                  <a:schemeClr val="tx1"/>
                </a:solidFill>
              </a:defRPr>
            </a:lvl4pPr>
            <a:lvl5pPr marL="864000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55849100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94F74FD-CB35-AB45-B28F-6DF7F6CD873D}"/>
              </a:ext>
            </a:extLst>
          </p:cNvPr>
          <p:cNvSpPr/>
          <p:nvPr userDrawn="1"/>
        </p:nvSpPr>
        <p:spPr>
          <a:xfrm>
            <a:off x="0" y="1295400"/>
            <a:ext cx="8675688" cy="3851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D154FEE-A703-1344-A1B7-0D6FF25F387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6488" y="4918075"/>
            <a:ext cx="38893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36FABE4A-7783-C641-9EBB-5EE3C6E6A951}" type="slidenum">
              <a:rPr lang="de-DE" altLang="de-DE" sz="800" smtClean="0">
                <a:solidFill>
                  <a:srgbClr val="595959"/>
                </a:solidFill>
              </a:rPr>
              <a:pPr algn="r">
                <a:defRPr/>
              </a:pPr>
              <a:t>‹Nº›</a:t>
            </a:fld>
            <a:endParaRPr lang="de-DE" altLang="de-DE" sz="800">
              <a:solidFill>
                <a:srgbClr val="595959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424" y="180000"/>
            <a:ext cx="8151812" cy="67627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1424" y="1356774"/>
            <a:ext cx="8281104" cy="91440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/>
          <p:cNvSpPr>
            <a:spLocks noGrp="1"/>
          </p:cNvSpPr>
          <p:nvPr>
            <p:ph idx="1"/>
          </p:nvPr>
        </p:nvSpPr>
        <p:spPr bwMode="auto">
          <a:xfrm>
            <a:off x="342000" y="2008800"/>
            <a:ext cx="3888000" cy="29670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300"/>
              </a:spcBef>
              <a:spcAft>
                <a:spcPts val="3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0000" indent="-180000">
              <a:spcBef>
                <a:spcPts val="300"/>
              </a:spcBef>
              <a:spcAft>
                <a:spcPts val="300"/>
              </a:spcAft>
              <a:buFont typeface="Systemschrift Normal"/>
              <a:buChar char="●"/>
              <a:defRPr sz="1600">
                <a:solidFill>
                  <a:schemeClr val="tx1"/>
                </a:solidFill>
              </a:defRPr>
            </a:lvl3pPr>
            <a:lvl4pPr marL="540000" indent="-162000">
              <a:spcBef>
                <a:spcPts val="300"/>
              </a:spcBef>
              <a:spcAft>
                <a:spcPts val="300"/>
              </a:spcAft>
              <a:buFont typeface="Systemschrift Normal"/>
              <a:buChar char="●"/>
              <a:defRPr sz="1400">
                <a:solidFill>
                  <a:schemeClr val="tx1"/>
                </a:solidFill>
              </a:defRPr>
            </a:lvl4pPr>
            <a:lvl5pPr marL="864000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6" name="Textplatzhalter 13"/>
          <p:cNvSpPr>
            <a:spLocks noGrp="1"/>
          </p:cNvSpPr>
          <p:nvPr>
            <p:ph idx="11"/>
          </p:nvPr>
        </p:nvSpPr>
        <p:spPr bwMode="auto">
          <a:xfrm>
            <a:off x="4410000" y="2008800"/>
            <a:ext cx="3888000" cy="29670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300"/>
              </a:spcBef>
              <a:spcAft>
                <a:spcPts val="300"/>
              </a:spcAft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300"/>
              </a:spcBef>
              <a:spcAft>
                <a:spcPts val="3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0000" indent="-180000">
              <a:spcBef>
                <a:spcPts val="300"/>
              </a:spcBef>
              <a:spcAft>
                <a:spcPts val="300"/>
              </a:spcAft>
              <a:buFont typeface="Systemschrift Normal"/>
              <a:buChar char="●"/>
              <a:defRPr sz="1600">
                <a:solidFill>
                  <a:schemeClr val="tx1"/>
                </a:solidFill>
              </a:defRPr>
            </a:lvl3pPr>
            <a:lvl4pPr marL="540000" indent="-162000">
              <a:spcBef>
                <a:spcPts val="300"/>
              </a:spcBef>
              <a:spcAft>
                <a:spcPts val="300"/>
              </a:spcAft>
              <a:buFont typeface="Systemschrift Normal"/>
              <a:buChar char="●"/>
              <a:defRPr sz="1400">
                <a:solidFill>
                  <a:schemeClr val="tx1"/>
                </a:solidFill>
              </a:defRPr>
            </a:lvl4pPr>
            <a:lvl5pPr marL="864000">
              <a:spcBef>
                <a:spcPts val="300"/>
              </a:spcBef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7743398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DBB4D137-1716-ED48-AA72-734B0C66581F}"/>
              </a:ext>
            </a:extLst>
          </p:cNvPr>
          <p:cNvSpPr/>
          <p:nvPr userDrawn="1"/>
        </p:nvSpPr>
        <p:spPr>
          <a:xfrm>
            <a:off x="0" y="1295400"/>
            <a:ext cx="8675688" cy="3851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9157D0F-5FCA-AE45-898D-683A5157744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6488" y="4918075"/>
            <a:ext cx="38893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E0BFC175-2C71-B44F-B5DA-6C610DA250FF}" type="slidenum">
              <a:rPr lang="de-DE" altLang="de-DE" sz="800" smtClean="0">
                <a:solidFill>
                  <a:srgbClr val="595959"/>
                </a:solidFill>
              </a:rPr>
              <a:pPr algn="r">
                <a:defRPr/>
              </a:pPr>
              <a:t>‹Nº›</a:t>
            </a:fld>
            <a:endParaRPr lang="de-DE" altLang="de-DE" sz="800">
              <a:solidFill>
                <a:srgbClr val="595959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424" y="180000"/>
            <a:ext cx="8151812" cy="67627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2" name="Inhaltsplatzhalter 3"/>
          <p:cNvSpPr>
            <a:spLocks noGrp="1"/>
          </p:cNvSpPr>
          <p:nvPr>
            <p:ph sz="half" idx="2"/>
          </p:nvPr>
        </p:nvSpPr>
        <p:spPr>
          <a:xfrm>
            <a:off x="5940000" y="1918800"/>
            <a:ext cx="2592528" cy="3173451"/>
          </a:xfrm>
          <a:prstGeom prst="rect">
            <a:avLst/>
          </a:prstGeom>
        </p:spPr>
        <p:txBody>
          <a:bodyPr/>
          <a:lstStyle>
            <a:lvl1pPr marL="0" indent="0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defRPr sz="1400"/>
            </a:lvl2pPr>
            <a:lvl3pPr marL="180000" indent="-180000">
              <a:buFont typeface="Systemschrift Normal"/>
              <a:buChar char="●"/>
              <a:defRPr sz="1400">
                <a:solidFill>
                  <a:schemeClr val="tx1"/>
                </a:solidFill>
              </a:defRPr>
            </a:lvl3pPr>
            <a:lvl4pPr marL="540000" indent="-162000">
              <a:buFont typeface="Systemschrift Normal"/>
              <a:buChar char="●"/>
              <a:defRPr sz="1200">
                <a:solidFill>
                  <a:schemeClr val="tx1"/>
                </a:solidFill>
              </a:defRPr>
            </a:lvl4pPr>
            <a:lvl5pPr marL="864000">
              <a:defRPr sz="12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251424" y="1356774"/>
            <a:ext cx="8281104" cy="91440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17"/>
          <p:cNvSpPr>
            <a:spLocks noGrp="1"/>
          </p:cNvSpPr>
          <p:nvPr>
            <p:ph type="pic" idx="1"/>
          </p:nvPr>
        </p:nvSpPr>
        <p:spPr>
          <a:xfrm>
            <a:off x="342000" y="2008800"/>
            <a:ext cx="5436000" cy="31275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71977715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D182A5B6-1BD2-EC47-9369-FB95B5AC0F41}"/>
              </a:ext>
            </a:extLst>
          </p:cNvPr>
          <p:cNvSpPr/>
          <p:nvPr userDrawn="1"/>
        </p:nvSpPr>
        <p:spPr>
          <a:xfrm>
            <a:off x="0" y="1295400"/>
            <a:ext cx="8675688" cy="38512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1CBF081-FCAD-6C40-A411-6FA499068D4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726488" y="4918075"/>
            <a:ext cx="388937" cy="2159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defRPr/>
            </a:pPr>
            <a:fld id="{5E51726E-C684-BC42-9A20-C7523ED9E854}" type="slidenum">
              <a:rPr lang="de-DE" altLang="de-DE" sz="800" smtClean="0">
                <a:solidFill>
                  <a:srgbClr val="595959"/>
                </a:solidFill>
              </a:rPr>
              <a:pPr algn="r">
                <a:defRPr/>
              </a:pPr>
              <a:t>‹Nº›</a:t>
            </a:fld>
            <a:endParaRPr lang="de-DE" altLang="de-DE" sz="800">
              <a:solidFill>
                <a:srgbClr val="595959"/>
              </a:solidFill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51424" y="180000"/>
            <a:ext cx="8151812" cy="67627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13" name="Bildplatzhalter 2"/>
          <p:cNvSpPr>
            <a:spLocks noGrp="1"/>
          </p:cNvSpPr>
          <p:nvPr>
            <p:ph type="pic" idx="10"/>
          </p:nvPr>
        </p:nvSpPr>
        <p:spPr>
          <a:xfrm>
            <a:off x="6080958" y="2196000"/>
            <a:ext cx="2592000" cy="29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17" name="Bildplatzhalter 2"/>
          <p:cNvSpPr>
            <a:spLocks noGrp="1"/>
          </p:cNvSpPr>
          <p:nvPr>
            <p:ph type="pic" idx="12"/>
          </p:nvPr>
        </p:nvSpPr>
        <p:spPr>
          <a:xfrm>
            <a:off x="3217260" y="2196000"/>
            <a:ext cx="2592000" cy="29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18" name="Bildplatzhalter 2"/>
          <p:cNvSpPr>
            <a:spLocks noGrp="1"/>
          </p:cNvSpPr>
          <p:nvPr>
            <p:ph type="pic" idx="13"/>
          </p:nvPr>
        </p:nvSpPr>
        <p:spPr>
          <a:xfrm>
            <a:off x="342000" y="2196000"/>
            <a:ext cx="2592000" cy="298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14"/>
          </p:nvPr>
        </p:nvSpPr>
        <p:spPr>
          <a:xfrm>
            <a:off x="251424" y="1356774"/>
            <a:ext cx="8281104" cy="914400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2"/>
          <p:cNvSpPr>
            <a:spLocks noGrp="1"/>
          </p:cNvSpPr>
          <p:nvPr>
            <p:ph type="body" sz="quarter" idx="15"/>
          </p:nvPr>
        </p:nvSpPr>
        <p:spPr>
          <a:xfrm>
            <a:off x="373805" y="4805537"/>
            <a:ext cx="2864200" cy="36037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6"/>
          </p:nvPr>
        </p:nvSpPr>
        <p:spPr>
          <a:xfrm>
            <a:off x="3213728" y="4805537"/>
            <a:ext cx="2864200" cy="36037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6052652" y="4805537"/>
            <a:ext cx="2749912" cy="360377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63449624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7">
            <a:extLst>
              <a:ext uri="{FF2B5EF4-FFF2-40B4-BE49-F238E27FC236}">
                <a16:creationId xmlns:a16="http://schemas.microsoft.com/office/drawing/2014/main" id="{F460B6D1-8F20-0145-BA78-8FE6008910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2488" y="231775"/>
            <a:ext cx="1592262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020" r:id="rId1"/>
    <p:sldLayoutId id="2147485021" r:id="rId2"/>
    <p:sldLayoutId id="2147485022" r:id="rId3"/>
    <p:sldLayoutId id="2147485023" r:id="rId4"/>
    <p:sldLayoutId id="2147485024" r:id="rId5"/>
    <p:sldLayoutId id="2147485025" r:id="rId6"/>
    <p:sldLayoutId id="2147485026" r:id="rId7"/>
    <p:sldLayoutId id="2147485027" r:id="rId8"/>
    <p:sldLayoutId id="2147485028" r:id="rId9"/>
    <p:sldLayoutId id="2147485029" r:id="rId10"/>
    <p:sldLayoutId id="2147485030" r:id="rId11"/>
    <p:sldLayoutId id="2147485031" r:id="rId12"/>
    <p:sldLayoutId id="2147485032" r:id="rId13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Arial" pitchFamily="34" charset="0"/>
          <a:ea typeface="MS PGothic" panose="020B0600070205080204" pitchFamily="34" charset="-128"/>
          <a:cs typeface="MS PGothic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666666"/>
          </a:solidFill>
          <a:latin typeface="Arial" pitchFamily="34" charset="0"/>
        </a:defRPr>
      </a:lvl9pPr>
    </p:titleStyle>
    <p:bodyStyle>
      <a:lvl1pPr marL="190500" indent="-190500" algn="l" rtl="0" eaLnBrk="0" fontAlgn="base" hangingPunct="0">
        <a:spcBef>
          <a:spcPct val="20000"/>
        </a:spcBef>
        <a:spcAft>
          <a:spcPct val="0"/>
        </a:spcAft>
        <a:buClr>
          <a:srgbClr val="F9461C"/>
        </a:buClr>
        <a:defRPr sz="2000">
          <a:solidFill>
            <a:srgbClr val="F9461C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9461C"/>
        </a:buClr>
        <a:buSzPct val="142000"/>
        <a:buFont typeface="Arial" panose="020B0604020202020204" pitchFamily="34" charset="0"/>
        <a:defRPr>
          <a:solidFill>
            <a:srgbClr val="666666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361950" indent="-155575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Char char="•"/>
        <a:defRPr>
          <a:solidFill>
            <a:srgbClr val="666666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534988" indent="-173038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Font typeface="Arial" panose="020B0604020202020204" pitchFamily="34" charset="0"/>
        <a:buChar char="•"/>
        <a:defRPr>
          <a:solidFill>
            <a:srgbClr val="666666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715963" indent="-180975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Font typeface="Symbol" pitchFamily="2" charset="2"/>
        <a:buChar char="-"/>
        <a:defRPr sz="1400">
          <a:solidFill>
            <a:srgbClr val="666666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173163" indent="-180975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Font typeface="Symbol" pitchFamily="18" charset="2"/>
        <a:buChar char="-"/>
        <a:defRPr sz="1400">
          <a:solidFill>
            <a:srgbClr val="666666"/>
          </a:solidFill>
          <a:latin typeface="+mn-lt"/>
        </a:defRPr>
      </a:lvl6pPr>
      <a:lvl7pPr marL="1630363" indent="-180975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Font typeface="Symbol" pitchFamily="18" charset="2"/>
        <a:buChar char="-"/>
        <a:defRPr sz="1400">
          <a:solidFill>
            <a:srgbClr val="666666"/>
          </a:solidFill>
          <a:latin typeface="+mn-lt"/>
        </a:defRPr>
      </a:lvl7pPr>
      <a:lvl8pPr marL="2087563" indent="-180975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Font typeface="Symbol" pitchFamily="18" charset="2"/>
        <a:buChar char="-"/>
        <a:defRPr sz="1400">
          <a:solidFill>
            <a:srgbClr val="666666"/>
          </a:solidFill>
          <a:latin typeface="+mn-lt"/>
        </a:defRPr>
      </a:lvl8pPr>
      <a:lvl9pPr marL="2544763" indent="-180975" algn="l" rtl="0" eaLnBrk="0" fontAlgn="base" hangingPunct="0">
        <a:spcBef>
          <a:spcPct val="20000"/>
        </a:spcBef>
        <a:spcAft>
          <a:spcPct val="0"/>
        </a:spcAft>
        <a:buClr>
          <a:srgbClr val="666666"/>
        </a:buClr>
        <a:buFont typeface="Symbol" pitchFamily="18" charset="2"/>
        <a:buChar char="-"/>
        <a:defRPr sz="1400">
          <a:solidFill>
            <a:srgbClr val="666666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3.jpeg"/><Relationship Id="rId7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jpeg"/><Relationship Id="rId7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4.jpeg"/><Relationship Id="rId10" Type="http://schemas.openxmlformats.org/officeDocument/2006/relationships/image" Target="../media/image22.png"/><Relationship Id="rId4" Type="http://schemas.openxmlformats.org/officeDocument/2006/relationships/image" Target="../media/image13.jpe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3.jpeg"/><Relationship Id="rId7" Type="http://schemas.openxmlformats.org/officeDocument/2006/relationships/image" Target="../media/image2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14.jpe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3.jpeg"/><Relationship Id="rId7" Type="http://schemas.openxmlformats.org/officeDocument/2006/relationships/image" Target="../media/image3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microsoft.com/office/2007/relationships/hdphoto" Target="../media/hdphoto5.wdp"/><Relationship Id="rId4" Type="http://schemas.openxmlformats.org/officeDocument/2006/relationships/image" Target="../media/image14.jpe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0A74F-51F5-2B68-C5BC-5FDAA60E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Scrubmaster</a:t>
            </a:r>
            <a:r>
              <a:rPr lang="de-DE" dirty="0"/>
              <a:t> B75</a:t>
            </a:r>
            <a:r>
              <a:rPr lang="de-DE" sz="800" dirty="0"/>
              <a:t> </a:t>
            </a:r>
            <a:r>
              <a:rPr lang="de-DE" dirty="0"/>
              <a:t>i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798555E-531A-0B52-7188-8D64C33B6C04}"/>
              </a:ext>
            </a:extLst>
          </p:cNvPr>
          <p:cNvGrpSpPr/>
          <p:nvPr/>
        </p:nvGrpSpPr>
        <p:grpSpPr>
          <a:xfrm>
            <a:off x="0" y="1294901"/>
            <a:ext cx="8674651" cy="3962901"/>
            <a:chOff x="0" y="1294901"/>
            <a:chExt cx="8674651" cy="3962901"/>
          </a:xfrm>
        </p:grpSpPr>
        <p:pic>
          <p:nvPicPr>
            <p:cNvPr id="3" name="Grafik 7">
              <a:extLst>
                <a:ext uri="{FF2B5EF4-FFF2-40B4-BE49-F238E27FC236}">
                  <a16:creationId xmlns:a16="http://schemas.microsoft.com/office/drawing/2014/main" id="{F0EA16F1-5BA4-E521-963C-11BF8B8F7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98575"/>
              <a:ext cx="8666205" cy="384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7">
              <a:extLst>
                <a:ext uri="{FF2B5EF4-FFF2-40B4-BE49-F238E27FC236}">
                  <a16:creationId xmlns:a16="http://schemas.microsoft.com/office/drawing/2014/main" id="{F6D9BCDF-E8F0-5E12-5CF5-D11730571F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2312" y="3254708"/>
              <a:ext cx="540072" cy="1043751"/>
            </a:xfrm>
            <a:prstGeom prst="rect">
              <a:avLst/>
            </a:prstGeom>
            <a:noFill/>
            <a:ln>
              <a:noFill/>
            </a:ln>
            <a:effectLst>
              <a:softEdge rad="7492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Freihandform 4">
              <a:extLst>
                <a:ext uri="{FF2B5EF4-FFF2-40B4-BE49-F238E27FC236}">
                  <a16:creationId xmlns:a16="http://schemas.microsoft.com/office/drawing/2014/main" id="{E5A9FA90-7772-ED80-07D3-C7F2F037EDA2}"/>
                </a:ext>
              </a:extLst>
            </p:cNvPr>
            <p:cNvSpPr/>
            <p:nvPr/>
          </p:nvSpPr>
          <p:spPr>
            <a:xfrm>
              <a:off x="1874522" y="3670664"/>
              <a:ext cx="5793376" cy="1587138"/>
            </a:xfrm>
            <a:custGeom>
              <a:avLst/>
              <a:gdLst>
                <a:gd name="connsiteX0" fmla="*/ 0 w 5199017"/>
                <a:gd name="connsiteY0" fmla="*/ 1436914 h 1489166"/>
                <a:gd name="connsiteX1" fmla="*/ 1574074 w 5199017"/>
                <a:gd name="connsiteY1" fmla="*/ 104503 h 1489166"/>
                <a:gd name="connsiteX2" fmla="*/ 3180805 w 5199017"/>
                <a:gd name="connsiteY2" fmla="*/ 0 h 1489166"/>
                <a:gd name="connsiteX3" fmla="*/ 5199017 w 5199017"/>
                <a:gd name="connsiteY3" fmla="*/ 1489166 h 1489166"/>
                <a:gd name="connsiteX4" fmla="*/ 0 w 5199017"/>
                <a:gd name="connsiteY4" fmla="*/ 1436914 h 1489166"/>
                <a:gd name="connsiteX0" fmla="*/ 0 w 5466805"/>
                <a:gd name="connsiteY0" fmla="*/ 1580605 h 1580605"/>
                <a:gd name="connsiteX1" fmla="*/ 1841862 w 5466805"/>
                <a:gd name="connsiteY1" fmla="*/ 104503 h 1580605"/>
                <a:gd name="connsiteX2" fmla="*/ 3448593 w 5466805"/>
                <a:gd name="connsiteY2" fmla="*/ 0 h 1580605"/>
                <a:gd name="connsiteX3" fmla="*/ 5466805 w 5466805"/>
                <a:gd name="connsiteY3" fmla="*/ 1489166 h 1580605"/>
                <a:gd name="connsiteX4" fmla="*/ 0 w 5466805"/>
                <a:gd name="connsiteY4" fmla="*/ 1580605 h 1580605"/>
                <a:gd name="connsiteX0" fmla="*/ 0 w 5793376"/>
                <a:gd name="connsiteY0" fmla="*/ 1580605 h 1587138"/>
                <a:gd name="connsiteX1" fmla="*/ 1841862 w 5793376"/>
                <a:gd name="connsiteY1" fmla="*/ 104503 h 1587138"/>
                <a:gd name="connsiteX2" fmla="*/ 3448593 w 5793376"/>
                <a:gd name="connsiteY2" fmla="*/ 0 h 1587138"/>
                <a:gd name="connsiteX3" fmla="*/ 5793376 w 5793376"/>
                <a:gd name="connsiteY3" fmla="*/ 1587138 h 1587138"/>
                <a:gd name="connsiteX4" fmla="*/ 0 w 5793376"/>
                <a:gd name="connsiteY4" fmla="*/ 1580605 h 1587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93376" h="1587138">
                  <a:moveTo>
                    <a:pt x="0" y="1580605"/>
                  </a:moveTo>
                  <a:lnTo>
                    <a:pt x="1841862" y="104503"/>
                  </a:lnTo>
                  <a:lnTo>
                    <a:pt x="3448593" y="0"/>
                  </a:lnTo>
                  <a:lnTo>
                    <a:pt x="5793376" y="1587138"/>
                  </a:lnTo>
                  <a:lnTo>
                    <a:pt x="0" y="1580605"/>
                  </a:lnTo>
                  <a:close/>
                </a:path>
              </a:pathLst>
            </a:custGeom>
            <a:ln>
              <a:noFill/>
            </a:ln>
            <a:effectLst>
              <a:softEdge rad="79678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7">
              <a:extLst>
                <a:ext uri="{FF2B5EF4-FFF2-40B4-BE49-F238E27FC236}">
                  <a16:creationId xmlns:a16="http://schemas.microsoft.com/office/drawing/2014/main" id="{E1BC627B-6455-B471-1EAB-A65D100CB90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511592" y="2618373"/>
              <a:ext cx="1719240" cy="2041192"/>
            </a:xfrm>
            <a:prstGeom prst="rect">
              <a:avLst/>
            </a:prstGeom>
            <a:noFill/>
            <a:ln>
              <a:noFill/>
            </a:ln>
            <a:effectLst>
              <a:softEdge rad="157585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Grafik 7">
              <a:extLst>
                <a:ext uri="{FF2B5EF4-FFF2-40B4-BE49-F238E27FC236}">
                  <a16:creationId xmlns:a16="http://schemas.microsoft.com/office/drawing/2014/main" id="{5380005F-189D-C68D-5EA6-327CA218F3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2126647" y="3589587"/>
              <a:ext cx="1830298" cy="1112354"/>
            </a:xfrm>
            <a:prstGeom prst="rect">
              <a:avLst/>
            </a:prstGeom>
            <a:noFill/>
            <a:ln>
              <a:noFill/>
            </a:ln>
            <a:effectLst>
              <a:softEdge rad="221723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830F2440-2A3E-049C-BF90-C2C8AEE6F4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148679" y="4103388"/>
              <a:ext cx="1830298" cy="1112354"/>
            </a:xfrm>
            <a:prstGeom prst="rect">
              <a:avLst/>
            </a:prstGeom>
            <a:noFill/>
            <a:ln>
              <a:noFill/>
            </a:ln>
            <a:effectLst>
              <a:softEdge rad="221723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Grafik 7">
              <a:extLst>
                <a:ext uri="{FF2B5EF4-FFF2-40B4-BE49-F238E27FC236}">
                  <a16:creationId xmlns:a16="http://schemas.microsoft.com/office/drawing/2014/main" id="{0D211AD5-F9B5-800C-3C28-5A67E752A6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944061" y="3459854"/>
              <a:ext cx="1366221" cy="1553994"/>
            </a:xfrm>
            <a:prstGeom prst="rect">
              <a:avLst/>
            </a:prstGeom>
            <a:noFill/>
            <a:ln>
              <a:noFill/>
            </a:ln>
            <a:effectLst>
              <a:softEdge rad="263711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Grafik 7">
              <a:extLst>
                <a:ext uri="{FF2B5EF4-FFF2-40B4-BE49-F238E27FC236}">
                  <a16:creationId xmlns:a16="http://schemas.microsoft.com/office/drawing/2014/main" id="{B4FC9AEE-C8BA-30E6-A0F1-FFD76E01A4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335534" y="3147730"/>
              <a:ext cx="1366221" cy="1553994"/>
            </a:xfrm>
            <a:prstGeom prst="rect">
              <a:avLst/>
            </a:prstGeom>
            <a:noFill/>
            <a:ln>
              <a:noFill/>
            </a:ln>
            <a:effectLst>
              <a:softEdge rad="263711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5ED670AD-29F2-EB86-416D-F13B86ED642B}"/>
                </a:ext>
              </a:extLst>
            </p:cNvPr>
            <p:cNvSpPr/>
            <p:nvPr/>
          </p:nvSpPr>
          <p:spPr>
            <a:xfrm>
              <a:off x="0" y="1294901"/>
              <a:ext cx="8674651" cy="3848599"/>
            </a:xfrm>
            <a:prstGeom prst="rect">
              <a:avLst/>
            </a:prstGeom>
            <a:gradFill>
              <a:gsLst>
                <a:gs pos="38000">
                  <a:srgbClr val="151624">
                    <a:alpha val="78039"/>
                  </a:srgbClr>
                </a:gs>
                <a:gs pos="100000">
                  <a:schemeClr val="bg1">
                    <a:lumMod val="95000"/>
                  </a:schemeClr>
                </a:gs>
                <a:gs pos="100000">
                  <a:srgbClr val="6364A0">
                    <a:alpha val="21640"/>
                  </a:srgbClr>
                </a:gs>
                <a:gs pos="68000">
                  <a:srgbClr val="313251">
                    <a:alpha val="39808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F385267D-F860-1838-28AD-C73E62B442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1532" y="1557879"/>
              <a:ext cx="6416977" cy="3585621"/>
            </a:xfrm>
            <a:prstGeom prst="rect">
              <a:avLst/>
            </a:prstGeom>
          </p:spPr>
        </p:pic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F0AA5F90-A4AD-A7D6-D4AC-FB8315790F68}"/>
              </a:ext>
            </a:extLst>
          </p:cNvPr>
          <p:cNvSpPr txBox="1"/>
          <p:nvPr/>
        </p:nvSpPr>
        <p:spPr>
          <a:xfrm>
            <a:off x="252000" y="1404000"/>
            <a:ext cx="3322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¡</a:t>
            </a:r>
            <a:r>
              <a:rPr lang="en-GB" sz="1800" b="1" dirty="0" err="1">
                <a:solidFill>
                  <a:schemeClr val="bg1"/>
                </a:solidFill>
              </a:rPr>
              <a:t>Tecnología</a:t>
            </a:r>
            <a:r>
              <a:rPr lang="en-GB" sz="1800" b="1" dirty="0">
                <a:solidFill>
                  <a:schemeClr val="bg1"/>
                </a:solidFill>
              </a:rPr>
              <a:t> que </a:t>
            </a:r>
            <a:r>
              <a:rPr lang="en-GB" sz="1800" b="1" dirty="0" err="1">
                <a:solidFill>
                  <a:schemeClr val="bg1"/>
                </a:solidFill>
              </a:rPr>
              <a:t>comprende</a:t>
            </a:r>
            <a:r>
              <a:rPr lang="en-GB" sz="1800" b="1" dirty="0">
                <a:solidFill>
                  <a:schemeClr val="bg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45482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0A74F-51F5-2B68-C5BC-5FDAA60E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Scrubmaster</a:t>
            </a:r>
            <a:r>
              <a:rPr lang="de-DE" dirty="0"/>
              <a:t> B75</a:t>
            </a:r>
            <a:r>
              <a:rPr lang="de-DE" sz="800" dirty="0"/>
              <a:t> </a:t>
            </a:r>
            <a:r>
              <a:rPr lang="de-DE" dirty="0"/>
              <a:t>i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491004DB-74AB-1281-7998-89CD817EA02D}"/>
              </a:ext>
            </a:extLst>
          </p:cNvPr>
          <p:cNvGrpSpPr/>
          <p:nvPr/>
        </p:nvGrpSpPr>
        <p:grpSpPr>
          <a:xfrm>
            <a:off x="0" y="1298575"/>
            <a:ext cx="8674651" cy="3844925"/>
            <a:chOff x="0" y="1298575"/>
            <a:chExt cx="8674651" cy="3844925"/>
          </a:xfrm>
        </p:grpSpPr>
        <p:pic>
          <p:nvPicPr>
            <p:cNvPr id="3" name="Grafik 7">
              <a:extLst>
                <a:ext uri="{FF2B5EF4-FFF2-40B4-BE49-F238E27FC236}">
                  <a16:creationId xmlns:a16="http://schemas.microsoft.com/office/drawing/2014/main" id="{F0EA16F1-5BA4-E521-963C-11BF8B8F77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98575"/>
              <a:ext cx="8666205" cy="3844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Grafik 7">
              <a:extLst>
                <a:ext uri="{FF2B5EF4-FFF2-40B4-BE49-F238E27FC236}">
                  <a16:creationId xmlns:a16="http://schemas.microsoft.com/office/drawing/2014/main" id="{F6D9BCDF-E8F0-5E12-5CF5-D11730571F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912312" y="3254708"/>
              <a:ext cx="540072" cy="1043751"/>
            </a:xfrm>
            <a:prstGeom prst="rect">
              <a:avLst/>
            </a:prstGeom>
            <a:noFill/>
            <a:ln>
              <a:noFill/>
            </a:ln>
            <a:effectLst>
              <a:softEdge rad="7492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5ED670AD-29F2-EB86-416D-F13B86ED642B}"/>
                </a:ext>
              </a:extLst>
            </p:cNvPr>
            <p:cNvSpPr/>
            <p:nvPr/>
          </p:nvSpPr>
          <p:spPr>
            <a:xfrm>
              <a:off x="0" y="1298575"/>
              <a:ext cx="8674651" cy="3844925"/>
            </a:xfrm>
            <a:prstGeom prst="rect">
              <a:avLst/>
            </a:prstGeom>
            <a:gradFill>
              <a:gsLst>
                <a:gs pos="38000">
                  <a:srgbClr val="151624">
                    <a:alpha val="78039"/>
                  </a:srgbClr>
                </a:gs>
                <a:gs pos="100000">
                  <a:schemeClr val="bg1">
                    <a:lumMod val="95000"/>
                  </a:schemeClr>
                </a:gs>
                <a:gs pos="100000">
                  <a:srgbClr val="6364A0">
                    <a:alpha val="21640"/>
                  </a:srgbClr>
                </a:gs>
                <a:gs pos="68000">
                  <a:srgbClr val="313251">
                    <a:alpha val="39808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373BB5D0-8323-8F90-CD6A-C2464694B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20030" y="3187065"/>
              <a:ext cx="1457292" cy="1043751"/>
            </a:xfrm>
            <a:prstGeom prst="rect">
              <a:avLst/>
            </a:prstGeom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9D9A36AB-0AC0-5702-DB80-E12A012127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7604" y="2059784"/>
              <a:ext cx="7470996" cy="3083716"/>
            </a:xfrm>
            <a:prstGeom prst="rect">
              <a:avLst/>
            </a:prstGeom>
          </p:spPr>
        </p:pic>
      </p:grpSp>
      <p:sp>
        <p:nvSpPr>
          <p:cNvPr id="20" name="Textfeld 19">
            <a:extLst>
              <a:ext uri="{FF2B5EF4-FFF2-40B4-BE49-F238E27FC236}">
                <a16:creationId xmlns:a16="http://schemas.microsoft.com/office/drawing/2014/main" id="{63E0A95F-B057-0DB3-4505-098BD9DBCB2D}"/>
              </a:ext>
            </a:extLst>
          </p:cNvPr>
          <p:cNvSpPr txBox="1"/>
          <p:nvPr/>
        </p:nvSpPr>
        <p:spPr>
          <a:xfrm>
            <a:off x="252000" y="14040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0784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hteck 30">
            <a:extLst>
              <a:ext uri="{FF2B5EF4-FFF2-40B4-BE49-F238E27FC236}">
                <a16:creationId xmlns:a16="http://schemas.microsoft.com/office/drawing/2014/main" id="{583052D5-A307-F9B4-C112-41D0B1C347F7}"/>
              </a:ext>
            </a:extLst>
          </p:cNvPr>
          <p:cNvSpPr/>
          <p:nvPr/>
        </p:nvSpPr>
        <p:spPr>
          <a:xfrm>
            <a:off x="0" y="1297250"/>
            <a:ext cx="8674651" cy="3846250"/>
          </a:xfrm>
          <a:prstGeom prst="rect">
            <a:avLst/>
          </a:prstGeom>
          <a:gradFill>
            <a:gsLst>
              <a:gs pos="38000">
                <a:srgbClr val="151624">
                  <a:alpha val="78039"/>
                </a:srgbClr>
              </a:gs>
              <a:gs pos="100000">
                <a:schemeClr val="bg1">
                  <a:lumMod val="95000"/>
                </a:schemeClr>
              </a:gs>
              <a:gs pos="100000">
                <a:srgbClr val="6364A0">
                  <a:alpha val="21640"/>
                </a:srgbClr>
              </a:gs>
              <a:gs pos="68000">
                <a:srgbClr val="313251">
                  <a:alpha val="39808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967E9689-DF1A-E49C-877C-9DE4EDDEF6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2707"/>
            <a:ext cx="2060750" cy="3840793"/>
          </a:xfrm>
          <a:prstGeom prst="rect">
            <a:avLst/>
          </a:prstGeom>
        </p:spPr>
      </p:pic>
      <p:pic>
        <p:nvPicPr>
          <p:cNvPr id="33" name="Grafik 32">
            <a:extLst>
              <a:ext uri="{FF2B5EF4-FFF2-40B4-BE49-F238E27FC236}">
                <a16:creationId xmlns:a16="http://schemas.microsoft.com/office/drawing/2014/main" id="{76447F21-E9F3-32C6-FBCE-6B947C3886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09294" y="1302707"/>
            <a:ext cx="2060750" cy="3840793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10603F34-6B83-2426-3948-39646A3B9E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1628" y="1302707"/>
            <a:ext cx="2790372" cy="3840793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B5CB5629-598A-C8D0-9C77-B4BE90CAA20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01964" y="1302707"/>
            <a:ext cx="2538948" cy="3840793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E2A61D54-0C46-EF79-2D51-CF7959AF3674}"/>
              </a:ext>
            </a:extLst>
          </p:cNvPr>
          <p:cNvSpPr/>
          <p:nvPr/>
        </p:nvSpPr>
        <p:spPr>
          <a:xfrm>
            <a:off x="0" y="1297250"/>
            <a:ext cx="8674651" cy="3846250"/>
          </a:xfrm>
          <a:prstGeom prst="rect">
            <a:avLst/>
          </a:prstGeom>
          <a:gradFill>
            <a:gsLst>
              <a:gs pos="38000">
                <a:srgbClr val="151624">
                  <a:alpha val="78039"/>
                </a:srgbClr>
              </a:gs>
              <a:gs pos="100000">
                <a:schemeClr val="bg1">
                  <a:lumMod val="95000"/>
                </a:schemeClr>
              </a:gs>
              <a:gs pos="100000">
                <a:srgbClr val="6364A0">
                  <a:alpha val="21640"/>
                </a:srgbClr>
              </a:gs>
              <a:gs pos="68000">
                <a:srgbClr val="313251">
                  <a:alpha val="39808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Titel 1">
            <a:extLst>
              <a:ext uri="{FF2B5EF4-FFF2-40B4-BE49-F238E27FC236}">
                <a16:creationId xmlns:a16="http://schemas.microsoft.com/office/drawing/2014/main" id="{8CAB61EB-09F6-B6AB-C987-7907DA0A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24" y="179999"/>
            <a:ext cx="5580744" cy="676800"/>
          </a:xfrm>
        </p:spPr>
        <p:txBody>
          <a:bodyPr/>
          <a:lstStyle/>
          <a:p>
            <a:r>
              <a:rPr lang="de-DE" dirty="0" err="1"/>
              <a:t>Scrubmaster</a:t>
            </a:r>
            <a:r>
              <a:rPr lang="de-DE" dirty="0"/>
              <a:t> B75</a:t>
            </a:r>
            <a:r>
              <a:rPr lang="de-DE" sz="800" dirty="0"/>
              <a:t> </a:t>
            </a:r>
            <a:r>
              <a:rPr lang="de-DE" dirty="0"/>
              <a:t>i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7FB773DF-FFBE-1F3C-CC35-2775F30358DE}"/>
              </a:ext>
            </a:extLst>
          </p:cNvPr>
          <p:cNvGrpSpPr>
            <a:grpSpLocks/>
          </p:cNvGrpSpPr>
          <p:nvPr/>
        </p:nvGrpSpPr>
        <p:grpSpPr bwMode="auto">
          <a:xfrm>
            <a:off x="6485078" y="3471870"/>
            <a:ext cx="1381125" cy="1444625"/>
            <a:chOff x="2501724" y="3960030"/>
            <a:chExt cx="1100143" cy="1183470"/>
          </a:xfrm>
        </p:grpSpPr>
        <p:pic>
          <p:nvPicPr>
            <p:cNvPr id="4" name="Picture 14">
              <a:extLst>
                <a:ext uri="{FF2B5EF4-FFF2-40B4-BE49-F238E27FC236}">
                  <a16:creationId xmlns:a16="http://schemas.microsoft.com/office/drawing/2014/main" id="{4ABD8926-C158-F24E-F77A-96F102D718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15000"/>
                      </a14:imgEffect>
                      <a14:imgEffect>
                        <a14:brightnessContrast contrast="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1724" y="4030712"/>
              <a:ext cx="1100143" cy="1112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Bogen 4">
              <a:extLst>
                <a:ext uri="{FF2B5EF4-FFF2-40B4-BE49-F238E27FC236}">
                  <a16:creationId xmlns:a16="http://schemas.microsoft.com/office/drawing/2014/main" id="{4D9AA8E8-434A-B201-8F08-7D973D7772F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17959" y="4031558"/>
              <a:ext cx="647440" cy="647657"/>
            </a:xfrm>
            <a:prstGeom prst="arc">
              <a:avLst>
                <a:gd name="adj1" fmla="val 11969624"/>
                <a:gd name="adj2" fmla="val 235446"/>
              </a:avLst>
            </a:prstGeom>
            <a:ln w="127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6" name="Bogen 5">
              <a:extLst>
                <a:ext uri="{FF2B5EF4-FFF2-40B4-BE49-F238E27FC236}">
                  <a16:creationId xmlns:a16="http://schemas.microsoft.com/office/drawing/2014/main" id="{8D641302-0454-4BF6-E5F7-4454F62E576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2520692" y="3960030"/>
              <a:ext cx="990128" cy="990994"/>
            </a:xfrm>
            <a:prstGeom prst="arc">
              <a:avLst>
                <a:gd name="adj1" fmla="val 10758000"/>
                <a:gd name="adj2" fmla="val 18645842"/>
              </a:avLst>
            </a:prstGeom>
            <a:ln w="12700">
              <a:solidFill>
                <a:srgbClr val="E73F0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</p:grpSp>
      <p:sp>
        <p:nvSpPr>
          <p:cNvPr id="7" name="Textfeld 3">
            <a:extLst>
              <a:ext uri="{FF2B5EF4-FFF2-40B4-BE49-F238E27FC236}">
                <a16:creationId xmlns:a16="http://schemas.microsoft.com/office/drawing/2014/main" id="{7C36DE57-E77E-4144-07E7-FE02FC2BA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5605" y="2978455"/>
            <a:ext cx="109517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GB" altLang="de-DE" sz="1200" dirty="0">
                <a:solidFill>
                  <a:schemeClr val="bg1"/>
                </a:solidFill>
              </a:rPr>
              <a:t>Radio de giro</a:t>
            </a:r>
          </a:p>
          <a:p>
            <a:pPr algn="ctr"/>
            <a:r>
              <a:rPr lang="en-GB" altLang="de-DE" sz="1200" dirty="0">
                <a:solidFill>
                  <a:schemeClr val="bg1"/>
                </a:solidFill>
              </a:rPr>
              <a:t>d =130.0 </a:t>
            </a:r>
          </a:p>
        </p:txBody>
      </p:sp>
      <p:sp>
        <p:nvSpPr>
          <p:cNvPr id="8" name="Textfeld 28">
            <a:extLst>
              <a:ext uri="{FF2B5EF4-FFF2-40B4-BE49-F238E27FC236}">
                <a16:creationId xmlns:a16="http://schemas.microsoft.com/office/drawing/2014/main" id="{6C25A1FA-509F-6E0C-EE7D-1C8EFECB928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6026685" y="4012458"/>
            <a:ext cx="8666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de-DE" altLang="de-DE" sz="1200" dirty="0">
                <a:solidFill>
                  <a:schemeClr val="bg1"/>
                </a:solidFill>
              </a:rPr>
              <a:t>L = 105.0 </a:t>
            </a:r>
          </a:p>
        </p:txBody>
      </p: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E08718A7-FCE2-7C43-5D43-4B9B7AAF2B92}"/>
              </a:ext>
            </a:extLst>
          </p:cNvPr>
          <p:cNvCxnSpPr>
            <a:cxnSpLocks/>
          </p:cNvCxnSpPr>
          <p:nvPr/>
        </p:nvCxnSpPr>
        <p:spPr bwMode="auto">
          <a:xfrm>
            <a:off x="6597791" y="3716345"/>
            <a:ext cx="0" cy="89535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433355AE-2CCF-C868-234F-F87F7768DB06}"/>
              </a:ext>
            </a:extLst>
          </p:cNvPr>
          <p:cNvCxnSpPr>
            <a:cxnSpLocks/>
          </p:cNvCxnSpPr>
          <p:nvPr/>
        </p:nvCxnSpPr>
        <p:spPr bwMode="auto">
          <a:xfrm flipH="1">
            <a:off x="6763755" y="3440120"/>
            <a:ext cx="988148" cy="0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>
            <a:extLst>
              <a:ext uri="{FF2B5EF4-FFF2-40B4-BE49-F238E27FC236}">
                <a16:creationId xmlns:a16="http://schemas.microsoft.com/office/drawing/2014/main" id="{4E314FAC-9070-13F5-4CC2-2B9FB1CD21FD}"/>
              </a:ext>
            </a:extLst>
          </p:cNvPr>
          <p:cNvSpPr txBox="1"/>
          <p:nvPr/>
        </p:nvSpPr>
        <p:spPr>
          <a:xfrm>
            <a:off x="252000" y="1404000"/>
            <a:ext cx="7545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100% Hako: compacta, </a:t>
            </a:r>
            <a:r>
              <a:rPr lang="en-GB" sz="1800" b="1" dirty="0" err="1">
                <a:solidFill>
                  <a:schemeClr val="bg1"/>
                </a:solidFill>
              </a:rPr>
              <a:t>maniobrable</a:t>
            </a:r>
            <a:r>
              <a:rPr lang="en-GB" sz="1800" b="1" dirty="0">
                <a:solidFill>
                  <a:schemeClr val="bg1"/>
                </a:solidFill>
              </a:rPr>
              <a:t>, </a:t>
            </a:r>
            <a:r>
              <a:rPr lang="en-GB" sz="1800" b="1" dirty="0" err="1">
                <a:solidFill>
                  <a:schemeClr val="bg1"/>
                </a:solidFill>
              </a:rPr>
              <a:t>duradera</a:t>
            </a:r>
            <a:r>
              <a:rPr lang="en-GB" sz="1800" b="1" dirty="0">
                <a:solidFill>
                  <a:schemeClr val="bg1"/>
                </a:solidFill>
              </a:rPr>
              <a:t>, </a:t>
            </a:r>
            <a:r>
              <a:rPr lang="en-GB" sz="1800" b="1" dirty="0" err="1">
                <a:solidFill>
                  <a:schemeClr val="bg1"/>
                </a:solidFill>
              </a:rPr>
              <a:t>sostenible</a:t>
            </a:r>
            <a:r>
              <a:rPr lang="en-GB" sz="1800" b="1" dirty="0">
                <a:solidFill>
                  <a:schemeClr val="bg1"/>
                </a:solidFill>
              </a:rPr>
              <a:t>, </a:t>
            </a:r>
            <a:r>
              <a:rPr lang="en-GB" sz="1800" b="1" dirty="0" err="1">
                <a:solidFill>
                  <a:schemeClr val="bg1"/>
                </a:solidFill>
              </a:rPr>
              <a:t>sencilla</a:t>
            </a:r>
            <a:r>
              <a:rPr lang="en-GB" sz="18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7" name="Grafik 3">
            <a:extLst>
              <a:ext uri="{FF2B5EF4-FFF2-40B4-BE49-F238E27FC236}">
                <a16:creationId xmlns:a16="http://schemas.microsoft.com/office/drawing/2014/main" id="{8AAA70FA-3DD8-D892-6E33-06147CA03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481" y="1709353"/>
            <a:ext cx="4681537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6" name="Gerade Verbindung 35">
            <a:extLst>
              <a:ext uri="{FF2B5EF4-FFF2-40B4-BE49-F238E27FC236}">
                <a16:creationId xmlns:a16="http://schemas.microsoft.com/office/drawing/2014/main" id="{3DED0B55-5D53-0E07-2010-7A8D9A60DAB2}"/>
              </a:ext>
            </a:extLst>
          </p:cNvPr>
          <p:cNvCxnSpPr>
            <a:cxnSpLocks/>
          </p:cNvCxnSpPr>
          <p:nvPr/>
        </p:nvCxnSpPr>
        <p:spPr>
          <a:xfrm>
            <a:off x="2995467" y="2037604"/>
            <a:ext cx="0" cy="276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38">
            <a:extLst>
              <a:ext uri="{FF2B5EF4-FFF2-40B4-BE49-F238E27FC236}">
                <a16:creationId xmlns:a16="http://schemas.microsoft.com/office/drawing/2014/main" id="{D584FDB4-62AE-81E4-E3A5-F58B5B8DB5CD}"/>
              </a:ext>
            </a:extLst>
          </p:cNvPr>
          <p:cNvCxnSpPr>
            <a:cxnSpLocks/>
          </p:cNvCxnSpPr>
          <p:nvPr/>
        </p:nvCxnSpPr>
        <p:spPr>
          <a:xfrm>
            <a:off x="3805092" y="2037604"/>
            <a:ext cx="0" cy="276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39">
            <a:extLst>
              <a:ext uri="{FF2B5EF4-FFF2-40B4-BE49-F238E27FC236}">
                <a16:creationId xmlns:a16="http://schemas.microsoft.com/office/drawing/2014/main" id="{5DA31B41-F0C2-645E-A9D3-C18A98E30482}"/>
              </a:ext>
            </a:extLst>
          </p:cNvPr>
          <p:cNvCxnSpPr>
            <a:cxnSpLocks/>
          </p:cNvCxnSpPr>
          <p:nvPr/>
        </p:nvCxnSpPr>
        <p:spPr>
          <a:xfrm>
            <a:off x="5027467" y="2037604"/>
            <a:ext cx="0" cy="276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0">
            <a:extLst>
              <a:ext uri="{FF2B5EF4-FFF2-40B4-BE49-F238E27FC236}">
                <a16:creationId xmlns:a16="http://schemas.microsoft.com/office/drawing/2014/main" id="{8E135ABA-1E5F-19E8-BF27-2BB92457CACD}"/>
              </a:ext>
            </a:extLst>
          </p:cNvPr>
          <p:cNvCxnSpPr>
            <a:cxnSpLocks/>
          </p:cNvCxnSpPr>
          <p:nvPr/>
        </p:nvCxnSpPr>
        <p:spPr>
          <a:xfrm flipH="1">
            <a:off x="4216254" y="2043954"/>
            <a:ext cx="1143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45">
            <a:extLst>
              <a:ext uri="{FF2B5EF4-FFF2-40B4-BE49-F238E27FC236}">
                <a16:creationId xmlns:a16="http://schemas.microsoft.com/office/drawing/2014/main" id="{786BA844-959C-EDFC-EE07-4FFAD36B96FD}"/>
              </a:ext>
            </a:extLst>
          </p:cNvPr>
          <p:cNvCxnSpPr>
            <a:cxnSpLocks/>
          </p:cNvCxnSpPr>
          <p:nvPr/>
        </p:nvCxnSpPr>
        <p:spPr>
          <a:xfrm flipH="1">
            <a:off x="4751242" y="4417266"/>
            <a:ext cx="6080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46">
            <a:extLst>
              <a:ext uri="{FF2B5EF4-FFF2-40B4-BE49-F238E27FC236}">
                <a16:creationId xmlns:a16="http://schemas.microsoft.com/office/drawing/2014/main" id="{007CDDEA-BDBC-16A6-3A27-EC6CBD51AD44}"/>
              </a:ext>
            </a:extLst>
          </p:cNvPr>
          <p:cNvCxnSpPr>
            <a:cxnSpLocks/>
          </p:cNvCxnSpPr>
          <p:nvPr/>
        </p:nvCxnSpPr>
        <p:spPr>
          <a:xfrm>
            <a:off x="3004992" y="4720479"/>
            <a:ext cx="79216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26246959-0513-B110-4E44-4237046F1AAE}"/>
              </a:ext>
            </a:extLst>
          </p:cNvPr>
          <p:cNvCxnSpPr>
            <a:cxnSpLocks/>
          </p:cNvCxnSpPr>
          <p:nvPr/>
        </p:nvCxnSpPr>
        <p:spPr>
          <a:xfrm>
            <a:off x="3811442" y="4720479"/>
            <a:ext cx="122555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A104E645-A4A9-8FF6-FBCD-F90184EA2F6C}"/>
              </a:ext>
            </a:extLst>
          </p:cNvPr>
          <p:cNvCxnSpPr>
            <a:cxnSpLocks/>
          </p:cNvCxnSpPr>
          <p:nvPr/>
        </p:nvCxnSpPr>
        <p:spPr>
          <a:xfrm>
            <a:off x="5290992" y="2037604"/>
            <a:ext cx="0" cy="237966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itel 12">
            <a:extLst>
              <a:ext uri="{FF2B5EF4-FFF2-40B4-BE49-F238E27FC236}">
                <a16:creationId xmlns:a16="http://schemas.microsoft.com/office/drawing/2014/main" id="{3503EBB6-D569-B9E3-B283-0FD5A247588B}"/>
              </a:ext>
            </a:extLst>
          </p:cNvPr>
          <p:cNvSpPr txBox="1">
            <a:spLocks/>
          </p:cNvSpPr>
          <p:nvPr/>
        </p:nvSpPr>
        <p:spPr bwMode="auto">
          <a:xfrm>
            <a:off x="3811442" y="4720479"/>
            <a:ext cx="1231900" cy="358775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altLang="de-DE" sz="1100" b="0" kern="0" dirty="0">
                <a:solidFill>
                  <a:schemeClr val="bg1"/>
                </a:solidFill>
              </a:rPr>
              <a:t>105.0 </a:t>
            </a:r>
            <a:endParaRPr lang="de-DE" altLang="de-DE" sz="1100" kern="0" dirty="0">
              <a:solidFill>
                <a:schemeClr val="bg1"/>
              </a:solidFill>
            </a:endParaRPr>
          </a:p>
        </p:txBody>
      </p:sp>
      <p:sp>
        <p:nvSpPr>
          <p:cNvPr id="52" name="Titel 12">
            <a:extLst>
              <a:ext uri="{FF2B5EF4-FFF2-40B4-BE49-F238E27FC236}">
                <a16:creationId xmlns:a16="http://schemas.microsoft.com/office/drawing/2014/main" id="{D17EC108-A5D1-EF94-DF3E-FD93DD71F8CE}"/>
              </a:ext>
            </a:extLst>
          </p:cNvPr>
          <p:cNvSpPr txBox="1">
            <a:spLocks/>
          </p:cNvSpPr>
          <p:nvPr/>
        </p:nvSpPr>
        <p:spPr bwMode="auto">
          <a:xfrm>
            <a:off x="3001817" y="4720479"/>
            <a:ext cx="787393" cy="358775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altLang="de-DE" sz="1100" b="0" kern="0" dirty="0">
                <a:solidFill>
                  <a:schemeClr val="bg1"/>
                </a:solidFill>
              </a:rPr>
              <a:t>74.5</a:t>
            </a:r>
            <a:endParaRPr lang="de-DE" altLang="de-DE" sz="1100" kern="0" dirty="0">
              <a:solidFill>
                <a:schemeClr val="bg1"/>
              </a:solidFill>
            </a:endParaRPr>
          </a:p>
        </p:txBody>
      </p:sp>
      <p:sp>
        <p:nvSpPr>
          <p:cNvPr id="53" name="Titel 12">
            <a:extLst>
              <a:ext uri="{FF2B5EF4-FFF2-40B4-BE49-F238E27FC236}">
                <a16:creationId xmlns:a16="http://schemas.microsoft.com/office/drawing/2014/main" id="{C0600025-E455-85C2-A77E-D773853A7646}"/>
              </a:ext>
            </a:extLst>
          </p:cNvPr>
          <p:cNvSpPr txBox="1">
            <a:spLocks/>
          </p:cNvSpPr>
          <p:nvPr/>
        </p:nvSpPr>
        <p:spPr bwMode="auto">
          <a:xfrm rot="16200000">
            <a:off x="4283724" y="3051220"/>
            <a:ext cx="2373311" cy="358775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altLang="de-DE" sz="1100" b="0" kern="0" dirty="0">
                <a:solidFill>
                  <a:schemeClr val="bg1"/>
                </a:solidFill>
              </a:rPr>
              <a:t>120.0</a:t>
            </a:r>
            <a:endParaRPr lang="de-DE" altLang="de-DE" sz="1100" kern="0" dirty="0">
              <a:solidFill>
                <a:schemeClr val="bg1"/>
              </a:solidFill>
            </a:endParaRPr>
          </a:p>
        </p:txBody>
      </p:sp>
      <p:sp>
        <p:nvSpPr>
          <p:cNvPr id="54" name="Titel 12">
            <a:extLst>
              <a:ext uri="{FF2B5EF4-FFF2-40B4-BE49-F238E27FC236}">
                <a16:creationId xmlns:a16="http://schemas.microsoft.com/office/drawing/2014/main" id="{9BD11973-FE39-F33F-FA79-04AE8BC47739}"/>
              </a:ext>
            </a:extLst>
          </p:cNvPr>
          <p:cNvSpPr txBox="1">
            <a:spLocks/>
          </p:cNvSpPr>
          <p:nvPr/>
        </p:nvSpPr>
        <p:spPr bwMode="auto">
          <a:xfrm>
            <a:off x="5303692" y="4728764"/>
            <a:ext cx="1421913" cy="358775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666666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altLang="de-DE" sz="1100" b="0" kern="0" dirty="0" err="1">
                <a:solidFill>
                  <a:schemeClr val="bg1"/>
                </a:solidFill>
              </a:rPr>
              <a:t>Dimensiones</a:t>
            </a:r>
            <a:r>
              <a:rPr lang="en-GB" altLang="de-DE" sz="1100" b="0" kern="0" dirty="0">
                <a:solidFill>
                  <a:schemeClr val="bg1"/>
                </a:solidFill>
              </a:rPr>
              <a:t> </a:t>
            </a:r>
            <a:r>
              <a:rPr lang="en-GB" altLang="de-DE" sz="1100" b="0" kern="0" dirty="0" err="1">
                <a:solidFill>
                  <a:schemeClr val="bg1"/>
                </a:solidFill>
              </a:rPr>
              <a:t>en</a:t>
            </a:r>
            <a:r>
              <a:rPr lang="en-GB" altLang="de-DE" sz="1100" b="0" kern="0" dirty="0">
                <a:solidFill>
                  <a:schemeClr val="bg1"/>
                </a:solidFill>
              </a:rPr>
              <a:t> cm </a:t>
            </a:r>
            <a:endParaRPr lang="en-GB" altLang="de-DE" sz="1100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543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0A74F-51F5-2B68-C5BC-5FDAA60E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Scrubmaster</a:t>
            </a:r>
            <a:r>
              <a:rPr lang="de-DE" dirty="0"/>
              <a:t> B75</a:t>
            </a:r>
            <a:r>
              <a:rPr lang="de-DE" sz="800" dirty="0"/>
              <a:t> </a:t>
            </a:r>
            <a:r>
              <a:rPr lang="de-DE" dirty="0"/>
              <a:t>i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7AC4E9-1452-EBDA-48C9-C171910CCA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2707"/>
            <a:ext cx="2060750" cy="38407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6B1EBA0-D54F-9558-063B-2B069626D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09294" y="1302707"/>
            <a:ext cx="2060750" cy="384079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9F9986B-63E6-E94E-76FF-39D66F1CCF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1628" y="1302707"/>
            <a:ext cx="2790372" cy="384079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88B8525-4F7D-0CCC-6307-C283EB1F4B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01964" y="1302707"/>
            <a:ext cx="2538948" cy="3840793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149639B-F2B9-78F3-FBD4-80124B4D9A83}"/>
              </a:ext>
            </a:extLst>
          </p:cNvPr>
          <p:cNvSpPr/>
          <p:nvPr/>
        </p:nvSpPr>
        <p:spPr>
          <a:xfrm>
            <a:off x="0" y="1301666"/>
            <a:ext cx="8674651" cy="3841834"/>
          </a:xfrm>
          <a:prstGeom prst="rect">
            <a:avLst/>
          </a:prstGeom>
          <a:gradFill>
            <a:gsLst>
              <a:gs pos="38000">
                <a:srgbClr val="151624">
                  <a:alpha val="78039"/>
                </a:srgbClr>
              </a:gs>
              <a:gs pos="100000">
                <a:schemeClr val="bg1">
                  <a:lumMod val="95000"/>
                </a:schemeClr>
              </a:gs>
              <a:gs pos="100000">
                <a:srgbClr val="6364A0">
                  <a:alpha val="21640"/>
                </a:srgbClr>
              </a:gs>
              <a:gs pos="68000">
                <a:srgbClr val="313251">
                  <a:alpha val="39808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BF7558-A1AB-422A-09D1-C2F237A47FF1}"/>
              </a:ext>
            </a:extLst>
          </p:cNvPr>
          <p:cNvSpPr/>
          <p:nvPr/>
        </p:nvSpPr>
        <p:spPr>
          <a:xfrm>
            <a:off x="1551813" y="3426988"/>
            <a:ext cx="2524942" cy="615916"/>
          </a:xfrm>
          <a:prstGeom prst="ellipse">
            <a:avLst/>
          </a:prstGeom>
          <a:solidFill>
            <a:srgbClr val="B3E7FF">
              <a:alpha val="63922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8099528-810C-0EB9-2C77-AA49AA3F5D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250" y="1443361"/>
            <a:ext cx="4140133" cy="3558442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97527DB4-9444-84BD-23E5-8DED759F5CEB}"/>
              </a:ext>
            </a:extLst>
          </p:cNvPr>
          <p:cNvSpPr/>
          <p:nvPr/>
        </p:nvSpPr>
        <p:spPr>
          <a:xfrm>
            <a:off x="5448378" y="3517387"/>
            <a:ext cx="2001570" cy="528382"/>
          </a:xfrm>
          <a:prstGeom prst="ellipse">
            <a:avLst/>
          </a:prstGeom>
          <a:solidFill>
            <a:srgbClr val="B3E7FF">
              <a:alpha val="64449"/>
            </a:srgb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9445307-BB7F-1A1F-0314-A39ED53928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9363" y="899261"/>
            <a:ext cx="4782083" cy="408263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86E5ED6-15D1-7559-BA71-F56700A4E269}"/>
              </a:ext>
            </a:extLst>
          </p:cNvPr>
          <p:cNvSpPr/>
          <p:nvPr/>
        </p:nvSpPr>
        <p:spPr>
          <a:xfrm>
            <a:off x="1012219" y="1001153"/>
            <a:ext cx="6480863" cy="4339822"/>
          </a:xfrm>
          <a:prstGeom prst="rect">
            <a:avLst/>
          </a:prstGeom>
          <a:gradFill>
            <a:gsLst>
              <a:gs pos="35000">
                <a:srgbClr val="000000"/>
              </a:gs>
              <a:gs pos="92000">
                <a:srgbClr val="132543">
                  <a:alpha val="0"/>
                </a:srgbClr>
              </a:gs>
              <a:gs pos="63000">
                <a:srgbClr val="6364A0">
                  <a:alpha val="0"/>
                </a:srgbClr>
              </a:gs>
              <a:gs pos="100000">
                <a:srgbClr val="313251">
                  <a:alpha val="0"/>
                </a:srgbClr>
              </a:gs>
            </a:gsLst>
            <a:lin ang="5400000" scaled="0"/>
          </a:gradFill>
          <a:ln>
            <a:noFill/>
          </a:ln>
          <a:effectLst>
            <a:softEdge rad="429019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35A7-CFC9-5DFC-8436-11D4DDA999E4}"/>
              </a:ext>
            </a:extLst>
          </p:cNvPr>
          <p:cNvSpPr txBox="1"/>
          <p:nvPr/>
        </p:nvSpPr>
        <p:spPr>
          <a:xfrm>
            <a:off x="252000" y="1404000"/>
            <a:ext cx="7455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El </a:t>
            </a:r>
            <a:r>
              <a:rPr lang="en-GB" sz="1800" b="1" dirty="0" err="1">
                <a:solidFill>
                  <a:schemeClr val="bg1"/>
                </a:solidFill>
              </a:rPr>
              <a:t>tipo</a:t>
            </a:r>
            <a:r>
              <a:rPr lang="en-GB" sz="1800" b="1" dirty="0">
                <a:solidFill>
                  <a:schemeClr val="bg1"/>
                </a:solidFill>
              </a:rPr>
              <a:t> de </a:t>
            </a:r>
            <a:r>
              <a:rPr lang="en-GB" sz="1800" b="1" dirty="0" err="1">
                <a:solidFill>
                  <a:schemeClr val="bg1"/>
                </a:solidFill>
              </a:rPr>
              <a:t>suelo</a:t>
            </a:r>
            <a:r>
              <a:rPr lang="en-GB" sz="1800" b="1" dirty="0">
                <a:solidFill>
                  <a:schemeClr val="bg1"/>
                </a:solidFill>
              </a:rPr>
              <a:t> es </a:t>
            </a:r>
            <a:r>
              <a:rPr lang="en-GB" sz="1800" b="1" dirty="0" err="1">
                <a:solidFill>
                  <a:schemeClr val="bg1"/>
                </a:solidFill>
              </a:rPr>
              <a:t>decisivo</a:t>
            </a:r>
            <a:r>
              <a:rPr lang="en-GB" sz="1800" b="1" dirty="0">
                <a:solidFill>
                  <a:schemeClr val="bg1"/>
                </a:solidFill>
              </a:rPr>
              <a:t> para </a:t>
            </a:r>
            <a:r>
              <a:rPr lang="en-GB" sz="1800" b="1" dirty="0" err="1">
                <a:solidFill>
                  <a:schemeClr val="bg1"/>
                </a:solidFill>
              </a:rPr>
              <a:t>elegir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el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equipamiento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adecuado</a:t>
            </a:r>
            <a:r>
              <a:rPr lang="en-GB" sz="1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7063448F-B0F3-664E-4571-5CD9C43F5A1E}"/>
              </a:ext>
            </a:extLst>
          </p:cNvPr>
          <p:cNvSpPr txBox="1"/>
          <p:nvPr/>
        </p:nvSpPr>
        <p:spPr>
          <a:xfrm>
            <a:off x="1615093" y="3942116"/>
            <a:ext cx="1787669" cy="1023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200" b="1" dirty="0">
                <a:solidFill>
                  <a:schemeClr val="bg1"/>
                </a:solidFill>
              </a:rPr>
              <a:t>Sistema de 3 discos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200" dirty="0">
                <a:solidFill>
                  <a:schemeClr val="bg1"/>
                </a:solidFill>
              </a:rPr>
              <a:t>65 cm ancho de </a:t>
            </a:r>
            <a:r>
              <a:rPr lang="en-GB" sz="1200" dirty="0" err="1">
                <a:solidFill>
                  <a:schemeClr val="bg1"/>
                </a:solidFill>
              </a:rPr>
              <a:t>trabajo</a:t>
            </a:r>
            <a:endParaRPr lang="en-GB" sz="1200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200" dirty="0" err="1">
                <a:solidFill>
                  <a:schemeClr val="bg1"/>
                </a:solidFill>
              </a:rPr>
              <a:t>Fregado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eficiente</a:t>
            </a:r>
            <a:endParaRPr lang="en-GB" sz="1200" dirty="0">
              <a:solidFill>
                <a:schemeClr val="bg1"/>
              </a:solidFill>
            </a:endParaRPr>
          </a:p>
          <a:p>
            <a:endParaRPr lang="de-DE" sz="1200" dirty="0">
              <a:solidFill>
                <a:schemeClr val="bg1"/>
              </a:solidFill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0A89857-4690-5BC8-BE01-AD80D23A4ED5}"/>
              </a:ext>
            </a:extLst>
          </p:cNvPr>
          <p:cNvSpPr txBox="1"/>
          <p:nvPr/>
        </p:nvSpPr>
        <p:spPr>
          <a:xfrm>
            <a:off x="4842035" y="3942116"/>
            <a:ext cx="383261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200" b="1" dirty="0">
                <a:solidFill>
                  <a:schemeClr val="bg1"/>
                </a:solidFill>
              </a:rPr>
              <a:t>Sistema de </a:t>
            </a:r>
            <a:r>
              <a:rPr lang="en-GB" sz="1200" b="1" dirty="0" err="1">
                <a:solidFill>
                  <a:schemeClr val="bg1"/>
                </a:solidFill>
              </a:rPr>
              <a:t>cepillo</a:t>
            </a:r>
            <a:r>
              <a:rPr lang="en-GB" sz="1200" b="1" dirty="0">
                <a:solidFill>
                  <a:schemeClr val="bg1"/>
                </a:solidFill>
              </a:rPr>
              <a:t> </a:t>
            </a:r>
            <a:r>
              <a:rPr lang="en-GB" sz="1200" b="1" dirty="0" err="1">
                <a:solidFill>
                  <a:schemeClr val="bg1"/>
                </a:solidFill>
              </a:rPr>
              <a:t>cilíndrico</a:t>
            </a:r>
            <a:r>
              <a:rPr lang="en-GB" sz="1200" b="1" dirty="0">
                <a:solidFill>
                  <a:schemeClr val="bg1"/>
                </a:solidFill>
              </a:rPr>
              <a:t> con </a:t>
            </a:r>
            <a:r>
              <a:rPr lang="en-GB" sz="1200" b="1" dirty="0" err="1">
                <a:solidFill>
                  <a:schemeClr val="bg1"/>
                </a:solidFill>
              </a:rPr>
              <a:t>cepillo</a:t>
            </a:r>
            <a:r>
              <a:rPr lang="en-GB" sz="1200" b="1" dirty="0">
                <a:solidFill>
                  <a:schemeClr val="bg1"/>
                </a:solidFill>
              </a:rPr>
              <a:t> lateral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200" dirty="0">
                <a:solidFill>
                  <a:schemeClr val="bg1"/>
                </a:solidFill>
              </a:rPr>
              <a:t>54 cm ancho de </a:t>
            </a:r>
            <a:r>
              <a:rPr lang="en-GB" sz="1200" dirty="0" err="1">
                <a:solidFill>
                  <a:schemeClr val="bg1"/>
                </a:solidFill>
              </a:rPr>
              <a:t>trabajo</a:t>
            </a:r>
            <a:r>
              <a:rPr lang="en-GB" sz="1200" dirty="0">
                <a:solidFill>
                  <a:schemeClr val="bg1"/>
                </a:solidFill>
              </a:rPr>
              <a:t> / 80 cm con </a:t>
            </a:r>
            <a:r>
              <a:rPr lang="en-GB" sz="1200" dirty="0" err="1">
                <a:solidFill>
                  <a:schemeClr val="bg1"/>
                </a:solidFill>
              </a:rPr>
              <a:t>cepillo</a:t>
            </a:r>
            <a:r>
              <a:rPr lang="en-GB" sz="1200" dirty="0">
                <a:solidFill>
                  <a:schemeClr val="bg1"/>
                </a:solidFill>
              </a:rPr>
              <a:t> lateral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GB" sz="1200" dirty="0" err="1">
                <a:solidFill>
                  <a:schemeClr val="bg1"/>
                </a:solidFill>
              </a:rPr>
              <a:t>Barrido</a:t>
            </a:r>
            <a:r>
              <a:rPr lang="en-GB" sz="1200" dirty="0">
                <a:solidFill>
                  <a:schemeClr val="bg1"/>
                </a:solidFill>
              </a:rPr>
              <a:t> y </a:t>
            </a:r>
            <a:r>
              <a:rPr lang="en-GB" sz="1200" dirty="0" err="1">
                <a:solidFill>
                  <a:schemeClr val="bg1"/>
                </a:solidFill>
              </a:rPr>
              <a:t>fregado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en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una</a:t>
            </a:r>
            <a:r>
              <a:rPr lang="en-GB" sz="1200" dirty="0">
                <a:solidFill>
                  <a:schemeClr val="bg1"/>
                </a:solidFill>
              </a:rPr>
              <a:t> sola </a:t>
            </a:r>
            <a:r>
              <a:rPr lang="en-GB" sz="1200" dirty="0" err="1">
                <a:solidFill>
                  <a:schemeClr val="bg1"/>
                </a:solidFill>
              </a:rPr>
              <a:t>pasada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E10D56BA-D3A3-A7A0-8A2A-95747C8BA125}"/>
              </a:ext>
            </a:extLst>
          </p:cNvPr>
          <p:cNvSpPr/>
          <p:nvPr/>
        </p:nvSpPr>
        <p:spPr>
          <a:xfrm>
            <a:off x="0" y="733985"/>
            <a:ext cx="8670044" cy="559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341360F-BAB5-9185-E862-3D732F049FCF}"/>
              </a:ext>
            </a:extLst>
          </p:cNvPr>
          <p:cNvSpPr/>
          <p:nvPr/>
        </p:nvSpPr>
        <p:spPr>
          <a:xfrm>
            <a:off x="6567359" y="3171064"/>
            <a:ext cx="1022360" cy="810393"/>
          </a:xfrm>
          <a:prstGeom prst="ellipse">
            <a:avLst/>
          </a:prstGeom>
          <a:solidFill>
            <a:srgbClr val="132543"/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549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el 1">
            <a:extLst>
              <a:ext uri="{FF2B5EF4-FFF2-40B4-BE49-F238E27FC236}">
                <a16:creationId xmlns:a16="http://schemas.microsoft.com/office/drawing/2014/main" id="{8CAB61EB-09F6-B6AB-C987-7907DA0AB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424" y="179999"/>
            <a:ext cx="5580744" cy="676800"/>
          </a:xfrm>
        </p:spPr>
        <p:txBody>
          <a:bodyPr/>
          <a:lstStyle/>
          <a:p>
            <a:r>
              <a:rPr lang="de-DE" dirty="0" err="1"/>
              <a:t>Scrubmaster</a:t>
            </a:r>
            <a:r>
              <a:rPr lang="de-DE" dirty="0"/>
              <a:t> B75</a:t>
            </a:r>
            <a:r>
              <a:rPr lang="de-DE" sz="800" dirty="0"/>
              <a:t> </a:t>
            </a:r>
            <a:r>
              <a:rPr lang="de-DE" dirty="0"/>
              <a:t>i</a:t>
            </a:r>
          </a:p>
        </p:txBody>
      </p: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387E2411-F9ED-F01C-2B63-BF507B775543}"/>
              </a:ext>
            </a:extLst>
          </p:cNvPr>
          <p:cNvGrpSpPr/>
          <p:nvPr/>
        </p:nvGrpSpPr>
        <p:grpSpPr>
          <a:xfrm>
            <a:off x="0" y="1297250"/>
            <a:ext cx="8674651" cy="4490468"/>
            <a:chOff x="0" y="1297250"/>
            <a:chExt cx="8674651" cy="4490468"/>
          </a:xfrm>
        </p:grpSpPr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583052D5-A307-F9B4-C112-41D0B1C347F7}"/>
                </a:ext>
              </a:extLst>
            </p:cNvPr>
            <p:cNvSpPr/>
            <p:nvPr/>
          </p:nvSpPr>
          <p:spPr>
            <a:xfrm>
              <a:off x="0" y="1297250"/>
              <a:ext cx="8674651" cy="3846250"/>
            </a:xfrm>
            <a:prstGeom prst="rect">
              <a:avLst/>
            </a:prstGeom>
            <a:gradFill>
              <a:gsLst>
                <a:gs pos="38000">
                  <a:srgbClr val="151624">
                    <a:alpha val="78039"/>
                  </a:srgbClr>
                </a:gs>
                <a:gs pos="100000">
                  <a:schemeClr val="bg1">
                    <a:lumMod val="95000"/>
                  </a:schemeClr>
                </a:gs>
                <a:gs pos="100000">
                  <a:srgbClr val="6364A0">
                    <a:alpha val="21640"/>
                  </a:srgbClr>
                </a:gs>
                <a:gs pos="68000">
                  <a:srgbClr val="313251">
                    <a:alpha val="39808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967E9689-DF1A-E49C-877C-9DE4EDDEF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302707"/>
              <a:ext cx="2060750" cy="3840793"/>
            </a:xfrm>
            <a:prstGeom prst="rect">
              <a:avLst/>
            </a:prstGeom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76447F21-E9F3-32C6-FBCE-6B947C3886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609294" y="1302707"/>
              <a:ext cx="2060750" cy="3840793"/>
            </a:xfrm>
            <a:prstGeom prst="rect">
              <a:avLst/>
            </a:prstGeom>
          </p:spPr>
        </p:pic>
        <p:pic>
          <p:nvPicPr>
            <p:cNvPr id="34" name="Grafik 33">
              <a:extLst>
                <a:ext uri="{FF2B5EF4-FFF2-40B4-BE49-F238E27FC236}">
                  <a16:creationId xmlns:a16="http://schemas.microsoft.com/office/drawing/2014/main" id="{10603F34-6B83-2426-3948-39646A3B9E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81628" y="1302707"/>
              <a:ext cx="2790372" cy="3840793"/>
            </a:xfrm>
            <a:prstGeom prst="rect">
              <a:avLst/>
            </a:prstGeom>
          </p:spPr>
        </p:pic>
        <p:pic>
          <p:nvPicPr>
            <p:cNvPr id="37" name="Grafik 36">
              <a:extLst>
                <a:ext uri="{FF2B5EF4-FFF2-40B4-BE49-F238E27FC236}">
                  <a16:creationId xmlns:a16="http://schemas.microsoft.com/office/drawing/2014/main" id="{B5CB5629-598A-C8D0-9C77-B4BE90CAA20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301964" y="1302707"/>
              <a:ext cx="2538948" cy="3840793"/>
            </a:xfrm>
            <a:prstGeom prst="rect">
              <a:avLst/>
            </a:prstGeom>
          </p:spPr>
        </p:pic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E2A61D54-0C46-EF79-2D51-CF7959AF3674}"/>
                </a:ext>
              </a:extLst>
            </p:cNvPr>
            <p:cNvSpPr/>
            <p:nvPr/>
          </p:nvSpPr>
          <p:spPr>
            <a:xfrm>
              <a:off x="0" y="1297250"/>
              <a:ext cx="8674651" cy="3846250"/>
            </a:xfrm>
            <a:prstGeom prst="rect">
              <a:avLst/>
            </a:prstGeom>
            <a:gradFill>
              <a:gsLst>
                <a:gs pos="38000">
                  <a:srgbClr val="151624">
                    <a:alpha val="78039"/>
                  </a:srgbClr>
                </a:gs>
                <a:gs pos="100000">
                  <a:schemeClr val="bg1">
                    <a:lumMod val="95000"/>
                  </a:schemeClr>
                </a:gs>
                <a:gs pos="100000">
                  <a:srgbClr val="6364A0">
                    <a:alpha val="21640"/>
                  </a:srgbClr>
                </a:gs>
                <a:gs pos="68000">
                  <a:srgbClr val="313251">
                    <a:alpha val="39808"/>
                  </a:srgb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67CF38F7-9022-F258-F90A-CFC673FF5C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4651" r="88372">
                          <a14:foregroundMark x1="4651" y1="40000" x2="27907" y2="33333"/>
                          <a14:foregroundMark x1="18605" y1="28333" x2="32558" y2="73333"/>
                          <a14:foregroundMark x1="51163" y1="43333" x2="62791" y2="63333"/>
                          <a14:foregroundMark x1="16279" y1="75000" x2="30233" y2="75000"/>
                          <a14:foregroundMark x1="20930" y1="26667" x2="51163" y2="26667"/>
                          <a14:foregroundMark x1="30233" y1="25000" x2="34884" y2="2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16368">
              <a:off x="5182569" y="3051757"/>
              <a:ext cx="138248" cy="181951"/>
            </a:xfrm>
            <a:prstGeom prst="rect">
              <a:avLst/>
            </a:prstGeom>
            <a:gradFill>
              <a:gsLst>
                <a:gs pos="4000">
                  <a:schemeClr val="bg1">
                    <a:alpha val="14979"/>
                  </a:schemeClr>
                </a:gs>
                <a:gs pos="100000">
                  <a:schemeClr val="bg1">
                    <a:alpha val="0"/>
                  </a:schemeClr>
                </a:gs>
                <a:gs pos="33000">
                  <a:schemeClr val="bg1">
                    <a:alpha val="0"/>
                  </a:schemeClr>
                </a:gs>
                <a:gs pos="20000">
                  <a:schemeClr val="bg1">
                    <a:alpha val="15993"/>
                  </a:schemeClr>
                </a:gs>
              </a:gsLst>
              <a:lin ang="4200000" scaled="0"/>
            </a:gradFill>
          </p:spPr>
        </p:pic>
        <p:sp>
          <p:nvSpPr>
            <p:cNvPr id="29" name="Abgerundete rechteckige Legende 28">
              <a:extLst>
                <a:ext uri="{FF2B5EF4-FFF2-40B4-BE49-F238E27FC236}">
                  <a16:creationId xmlns:a16="http://schemas.microsoft.com/office/drawing/2014/main" id="{2E60706E-E9F6-D336-7B09-5B5B9EA96C4B}"/>
                </a:ext>
              </a:extLst>
            </p:cNvPr>
            <p:cNvSpPr/>
            <p:nvPr/>
          </p:nvSpPr>
          <p:spPr>
            <a:xfrm>
              <a:off x="1601604" y="2206625"/>
              <a:ext cx="1734474" cy="370201"/>
            </a:xfrm>
            <a:prstGeom prst="wedgeRoundRectCallout">
              <a:avLst>
                <a:gd name="adj1" fmla="val 33359"/>
                <a:gd name="adj2" fmla="val 156017"/>
                <a:gd name="adj3" fmla="val 16667"/>
              </a:avLst>
            </a:prstGeom>
            <a:solidFill>
              <a:schemeClr val="bg1">
                <a:alpha val="15000"/>
              </a:schemeClr>
            </a:solidFill>
            <a:ln w="12700">
              <a:solidFill>
                <a:srgbClr val="B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Abgerundete rechteckige Legende 29">
              <a:extLst>
                <a:ext uri="{FF2B5EF4-FFF2-40B4-BE49-F238E27FC236}">
                  <a16:creationId xmlns:a16="http://schemas.microsoft.com/office/drawing/2014/main" id="{3E410DDA-E97B-9C2A-896B-C49DB39408D1}"/>
                </a:ext>
              </a:extLst>
            </p:cNvPr>
            <p:cNvSpPr/>
            <p:nvPr/>
          </p:nvSpPr>
          <p:spPr>
            <a:xfrm>
              <a:off x="5208921" y="2201549"/>
              <a:ext cx="2144568" cy="370201"/>
            </a:xfrm>
            <a:prstGeom prst="wedgeRoundRectCallout">
              <a:avLst>
                <a:gd name="adj1" fmla="val -33675"/>
                <a:gd name="adj2" fmla="val 156016"/>
                <a:gd name="adj3" fmla="val 16667"/>
              </a:avLst>
            </a:prstGeom>
            <a:solidFill>
              <a:schemeClr val="bg1">
                <a:alpha val="15000"/>
              </a:schemeClr>
            </a:solidFill>
            <a:ln w="12700">
              <a:solidFill>
                <a:srgbClr val="B3E7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Freihandform 42">
              <a:extLst>
                <a:ext uri="{FF2B5EF4-FFF2-40B4-BE49-F238E27FC236}">
                  <a16:creationId xmlns:a16="http://schemas.microsoft.com/office/drawing/2014/main" id="{B54DED7C-6DE4-C2CC-B8E0-FDA898B5A9BE}"/>
                </a:ext>
              </a:extLst>
            </p:cNvPr>
            <p:cNvSpPr/>
            <p:nvPr/>
          </p:nvSpPr>
          <p:spPr>
            <a:xfrm>
              <a:off x="4382450" y="4226045"/>
              <a:ext cx="741855" cy="893087"/>
            </a:xfrm>
            <a:custGeom>
              <a:avLst/>
              <a:gdLst>
                <a:gd name="connsiteX0" fmla="*/ 47625 w 590550"/>
                <a:gd name="connsiteY0" fmla="*/ 79375 h 768350"/>
                <a:gd name="connsiteX1" fmla="*/ 19050 w 590550"/>
                <a:gd name="connsiteY1" fmla="*/ 158750 h 768350"/>
                <a:gd name="connsiteX2" fmla="*/ 22225 w 590550"/>
                <a:gd name="connsiteY2" fmla="*/ 269875 h 768350"/>
                <a:gd name="connsiteX3" fmla="*/ 3175 w 590550"/>
                <a:gd name="connsiteY3" fmla="*/ 603250 h 768350"/>
                <a:gd name="connsiteX4" fmla="*/ 0 w 590550"/>
                <a:gd name="connsiteY4" fmla="*/ 768350 h 768350"/>
                <a:gd name="connsiteX5" fmla="*/ 469900 w 590550"/>
                <a:gd name="connsiteY5" fmla="*/ 758825 h 768350"/>
                <a:gd name="connsiteX6" fmla="*/ 447675 w 590550"/>
                <a:gd name="connsiteY6" fmla="*/ 187325 h 768350"/>
                <a:gd name="connsiteX7" fmla="*/ 454025 w 590550"/>
                <a:gd name="connsiteY7" fmla="*/ 107950 h 768350"/>
                <a:gd name="connsiteX8" fmla="*/ 590550 w 590550"/>
                <a:gd name="connsiteY8" fmla="*/ 41275 h 768350"/>
                <a:gd name="connsiteX9" fmla="*/ 590550 w 590550"/>
                <a:gd name="connsiteY9" fmla="*/ 41275 h 768350"/>
                <a:gd name="connsiteX10" fmla="*/ 561975 w 590550"/>
                <a:gd name="connsiteY10" fmla="*/ 9525 h 768350"/>
                <a:gd name="connsiteX11" fmla="*/ 434975 w 590550"/>
                <a:gd name="connsiteY11" fmla="*/ 3175 h 768350"/>
                <a:gd name="connsiteX12" fmla="*/ 365125 w 590550"/>
                <a:gd name="connsiteY12" fmla="*/ 0 h 768350"/>
                <a:gd name="connsiteX13" fmla="*/ 320675 w 590550"/>
                <a:gd name="connsiteY13" fmla="*/ 12700 h 768350"/>
                <a:gd name="connsiteX14" fmla="*/ 304800 w 590550"/>
                <a:gd name="connsiteY14" fmla="*/ 63500 h 768350"/>
                <a:gd name="connsiteX15" fmla="*/ 301625 w 590550"/>
                <a:gd name="connsiteY15" fmla="*/ 92075 h 768350"/>
                <a:gd name="connsiteX16" fmla="*/ 250825 w 590550"/>
                <a:gd name="connsiteY16" fmla="*/ 631825 h 768350"/>
                <a:gd name="connsiteX17" fmla="*/ 209550 w 590550"/>
                <a:gd name="connsiteY17" fmla="*/ 231775 h 768350"/>
                <a:gd name="connsiteX18" fmla="*/ 101600 w 590550"/>
                <a:gd name="connsiteY18" fmla="*/ 50800 h 768350"/>
                <a:gd name="connsiteX19" fmla="*/ 47625 w 590550"/>
                <a:gd name="connsiteY19" fmla="*/ 79375 h 768350"/>
                <a:gd name="connsiteX0" fmla="*/ 47625 w 590550"/>
                <a:gd name="connsiteY0" fmla="*/ 114435 h 803410"/>
                <a:gd name="connsiteX1" fmla="*/ 19050 w 590550"/>
                <a:gd name="connsiteY1" fmla="*/ 193810 h 803410"/>
                <a:gd name="connsiteX2" fmla="*/ 22225 w 590550"/>
                <a:gd name="connsiteY2" fmla="*/ 304935 h 803410"/>
                <a:gd name="connsiteX3" fmla="*/ 3175 w 590550"/>
                <a:gd name="connsiteY3" fmla="*/ 638310 h 803410"/>
                <a:gd name="connsiteX4" fmla="*/ 0 w 590550"/>
                <a:gd name="connsiteY4" fmla="*/ 803410 h 803410"/>
                <a:gd name="connsiteX5" fmla="*/ 469900 w 590550"/>
                <a:gd name="connsiteY5" fmla="*/ 793885 h 803410"/>
                <a:gd name="connsiteX6" fmla="*/ 447675 w 590550"/>
                <a:gd name="connsiteY6" fmla="*/ 222385 h 803410"/>
                <a:gd name="connsiteX7" fmla="*/ 454025 w 590550"/>
                <a:gd name="connsiteY7" fmla="*/ 143010 h 803410"/>
                <a:gd name="connsiteX8" fmla="*/ 590550 w 590550"/>
                <a:gd name="connsiteY8" fmla="*/ 76335 h 803410"/>
                <a:gd name="connsiteX9" fmla="*/ 590550 w 590550"/>
                <a:gd name="connsiteY9" fmla="*/ 76335 h 803410"/>
                <a:gd name="connsiteX10" fmla="*/ 561975 w 590550"/>
                <a:gd name="connsiteY10" fmla="*/ 44585 h 803410"/>
                <a:gd name="connsiteX11" fmla="*/ 434975 w 590550"/>
                <a:gd name="connsiteY11" fmla="*/ 38235 h 803410"/>
                <a:gd name="connsiteX12" fmla="*/ 365125 w 590550"/>
                <a:gd name="connsiteY12" fmla="*/ 35060 h 803410"/>
                <a:gd name="connsiteX13" fmla="*/ 320675 w 590550"/>
                <a:gd name="connsiteY13" fmla="*/ 47760 h 803410"/>
                <a:gd name="connsiteX14" fmla="*/ 304800 w 590550"/>
                <a:gd name="connsiteY14" fmla="*/ 98560 h 803410"/>
                <a:gd name="connsiteX15" fmla="*/ 301625 w 590550"/>
                <a:gd name="connsiteY15" fmla="*/ 127135 h 803410"/>
                <a:gd name="connsiteX16" fmla="*/ 250825 w 590550"/>
                <a:gd name="connsiteY16" fmla="*/ 666885 h 803410"/>
                <a:gd name="connsiteX17" fmla="*/ 209550 w 590550"/>
                <a:gd name="connsiteY17" fmla="*/ 266835 h 803410"/>
                <a:gd name="connsiteX18" fmla="*/ 116962 w 590550"/>
                <a:gd name="connsiteY18" fmla="*/ 0 h 803410"/>
                <a:gd name="connsiteX19" fmla="*/ 47625 w 590550"/>
                <a:gd name="connsiteY19" fmla="*/ 114435 h 803410"/>
                <a:gd name="connsiteX0" fmla="*/ 65547 w 590550"/>
                <a:gd name="connsiteY0" fmla="*/ 61598 h 803410"/>
                <a:gd name="connsiteX1" fmla="*/ 19050 w 590550"/>
                <a:gd name="connsiteY1" fmla="*/ 193810 h 803410"/>
                <a:gd name="connsiteX2" fmla="*/ 22225 w 590550"/>
                <a:gd name="connsiteY2" fmla="*/ 304935 h 803410"/>
                <a:gd name="connsiteX3" fmla="*/ 3175 w 590550"/>
                <a:gd name="connsiteY3" fmla="*/ 638310 h 803410"/>
                <a:gd name="connsiteX4" fmla="*/ 0 w 590550"/>
                <a:gd name="connsiteY4" fmla="*/ 803410 h 803410"/>
                <a:gd name="connsiteX5" fmla="*/ 469900 w 590550"/>
                <a:gd name="connsiteY5" fmla="*/ 793885 h 803410"/>
                <a:gd name="connsiteX6" fmla="*/ 447675 w 590550"/>
                <a:gd name="connsiteY6" fmla="*/ 222385 h 803410"/>
                <a:gd name="connsiteX7" fmla="*/ 454025 w 590550"/>
                <a:gd name="connsiteY7" fmla="*/ 143010 h 803410"/>
                <a:gd name="connsiteX8" fmla="*/ 590550 w 590550"/>
                <a:gd name="connsiteY8" fmla="*/ 76335 h 803410"/>
                <a:gd name="connsiteX9" fmla="*/ 590550 w 590550"/>
                <a:gd name="connsiteY9" fmla="*/ 76335 h 803410"/>
                <a:gd name="connsiteX10" fmla="*/ 561975 w 590550"/>
                <a:gd name="connsiteY10" fmla="*/ 44585 h 803410"/>
                <a:gd name="connsiteX11" fmla="*/ 434975 w 590550"/>
                <a:gd name="connsiteY11" fmla="*/ 38235 h 803410"/>
                <a:gd name="connsiteX12" fmla="*/ 365125 w 590550"/>
                <a:gd name="connsiteY12" fmla="*/ 35060 h 803410"/>
                <a:gd name="connsiteX13" fmla="*/ 320675 w 590550"/>
                <a:gd name="connsiteY13" fmla="*/ 47760 h 803410"/>
                <a:gd name="connsiteX14" fmla="*/ 304800 w 590550"/>
                <a:gd name="connsiteY14" fmla="*/ 98560 h 803410"/>
                <a:gd name="connsiteX15" fmla="*/ 301625 w 590550"/>
                <a:gd name="connsiteY15" fmla="*/ 127135 h 803410"/>
                <a:gd name="connsiteX16" fmla="*/ 250825 w 590550"/>
                <a:gd name="connsiteY16" fmla="*/ 666885 h 803410"/>
                <a:gd name="connsiteX17" fmla="*/ 209550 w 590550"/>
                <a:gd name="connsiteY17" fmla="*/ 266835 h 803410"/>
                <a:gd name="connsiteX18" fmla="*/ 116962 w 590550"/>
                <a:gd name="connsiteY18" fmla="*/ 0 h 803410"/>
                <a:gd name="connsiteX19" fmla="*/ 65547 w 590550"/>
                <a:gd name="connsiteY19" fmla="*/ 61598 h 803410"/>
                <a:gd name="connsiteX0" fmla="*/ 65547 w 590550"/>
                <a:gd name="connsiteY0" fmla="*/ 61598 h 803410"/>
                <a:gd name="connsiteX1" fmla="*/ 19050 w 590550"/>
                <a:gd name="connsiteY1" fmla="*/ 193810 h 803410"/>
                <a:gd name="connsiteX2" fmla="*/ 22225 w 590550"/>
                <a:gd name="connsiteY2" fmla="*/ 304935 h 803410"/>
                <a:gd name="connsiteX3" fmla="*/ 3175 w 590550"/>
                <a:gd name="connsiteY3" fmla="*/ 638310 h 803410"/>
                <a:gd name="connsiteX4" fmla="*/ 0 w 590550"/>
                <a:gd name="connsiteY4" fmla="*/ 803410 h 803410"/>
                <a:gd name="connsiteX5" fmla="*/ 469900 w 590550"/>
                <a:gd name="connsiteY5" fmla="*/ 793885 h 803410"/>
                <a:gd name="connsiteX6" fmla="*/ 447675 w 590550"/>
                <a:gd name="connsiteY6" fmla="*/ 222385 h 803410"/>
                <a:gd name="connsiteX7" fmla="*/ 454025 w 590550"/>
                <a:gd name="connsiteY7" fmla="*/ 143010 h 803410"/>
                <a:gd name="connsiteX8" fmla="*/ 590550 w 590550"/>
                <a:gd name="connsiteY8" fmla="*/ 76335 h 803410"/>
                <a:gd name="connsiteX9" fmla="*/ 590550 w 590550"/>
                <a:gd name="connsiteY9" fmla="*/ 76335 h 803410"/>
                <a:gd name="connsiteX10" fmla="*/ 561975 w 590550"/>
                <a:gd name="connsiteY10" fmla="*/ 44585 h 803410"/>
                <a:gd name="connsiteX11" fmla="*/ 434975 w 590550"/>
                <a:gd name="connsiteY11" fmla="*/ 38235 h 803410"/>
                <a:gd name="connsiteX12" fmla="*/ 365125 w 590550"/>
                <a:gd name="connsiteY12" fmla="*/ 35060 h 803410"/>
                <a:gd name="connsiteX13" fmla="*/ 320675 w 590550"/>
                <a:gd name="connsiteY13" fmla="*/ 47760 h 803410"/>
                <a:gd name="connsiteX14" fmla="*/ 304800 w 590550"/>
                <a:gd name="connsiteY14" fmla="*/ 98560 h 803410"/>
                <a:gd name="connsiteX15" fmla="*/ 301625 w 590550"/>
                <a:gd name="connsiteY15" fmla="*/ 127135 h 803410"/>
                <a:gd name="connsiteX16" fmla="*/ 250825 w 590550"/>
                <a:gd name="connsiteY16" fmla="*/ 666885 h 803410"/>
                <a:gd name="connsiteX17" fmla="*/ 240274 w 590550"/>
                <a:gd name="connsiteY17" fmla="*/ 190882 h 803410"/>
                <a:gd name="connsiteX18" fmla="*/ 116962 w 590550"/>
                <a:gd name="connsiteY18" fmla="*/ 0 h 803410"/>
                <a:gd name="connsiteX19" fmla="*/ 65547 w 590550"/>
                <a:gd name="connsiteY19" fmla="*/ 61598 h 803410"/>
                <a:gd name="connsiteX0" fmla="*/ 65547 w 590550"/>
                <a:gd name="connsiteY0" fmla="*/ 38482 h 780294"/>
                <a:gd name="connsiteX1" fmla="*/ 19050 w 590550"/>
                <a:gd name="connsiteY1" fmla="*/ 170694 h 780294"/>
                <a:gd name="connsiteX2" fmla="*/ 22225 w 590550"/>
                <a:gd name="connsiteY2" fmla="*/ 281819 h 780294"/>
                <a:gd name="connsiteX3" fmla="*/ 3175 w 590550"/>
                <a:gd name="connsiteY3" fmla="*/ 615194 h 780294"/>
                <a:gd name="connsiteX4" fmla="*/ 0 w 590550"/>
                <a:gd name="connsiteY4" fmla="*/ 780294 h 780294"/>
                <a:gd name="connsiteX5" fmla="*/ 469900 w 590550"/>
                <a:gd name="connsiteY5" fmla="*/ 770769 h 780294"/>
                <a:gd name="connsiteX6" fmla="*/ 447675 w 590550"/>
                <a:gd name="connsiteY6" fmla="*/ 199269 h 780294"/>
                <a:gd name="connsiteX7" fmla="*/ 454025 w 590550"/>
                <a:gd name="connsiteY7" fmla="*/ 119894 h 780294"/>
                <a:gd name="connsiteX8" fmla="*/ 590550 w 590550"/>
                <a:gd name="connsiteY8" fmla="*/ 53219 h 780294"/>
                <a:gd name="connsiteX9" fmla="*/ 590550 w 590550"/>
                <a:gd name="connsiteY9" fmla="*/ 53219 h 780294"/>
                <a:gd name="connsiteX10" fmla="*/ 561975 w 590550"/>
                <a:gd name="connsiteY10" fmla="*/ 21469 h 780294"/>
                <a:gd name="connsiteX11" fmla="*/ 434975 w 590550"/>
                <a:gd name="connsiteY11" fmla="*/ 15119 h 780294"/>
                <a:gd name="connsiteX12" fmla="*/ 365125 w 590550"/>
                <a:gd name="connsiteY12" fmla="*/ 11944 h 780294"/>
                <a:gd name="connsiteX13" fmla="*/ 320675 w 590550"/>
                <a:gd name="connsiteY13" fmla="*/ 24644 h 780294"/>
                <a:gd name="connsiteX14" fmla="*/ 304800 w 590550"/>
                <a:gd name="connsiteY14" fmla="*/ 75444 h 780294"/>
                <a:gd name="connsiteX15" fmla="*/ 301625 w 590550"/>
                <a:gd name="connsiteY15" fmla="*/ 104019 h 780294"/>
                <a:gd name="connsiteX16" fmla="*/ 250825 w 590550"/>
                <a:gd name="connsiteY16" fmla="*/ 643769 h 780294"/>
                <a:gd name="connsiteX17" fmla="*/ 240274 w 590550"/>
                <a:gd name="connsiteY17" fmla="*/ 167766 h 780294"/>
                <a:gd name="connsiteX18" fmla="*/ 160487 w 590550"/>
                <a:gd name="connsiteY18" fmla="*/ 0 h 780294"/>
                <a:gd name="connsiteX19" fmla="*/ 65547 w 590550"/>
                <a:gd name="connsiteY19" fmla="*/ 38482 h 780294"/>
                <a:gd name="connsiteX0" fmla="*/ 65547 w 590550"/>
                <a:gd name="connsiteY0" fmla="*/ 38482 h 780294"/>
                <a:gd name="connsiteX1" fmla="*/ 19050 w 590550"/>
                <a:gd name="connsiteY1" fmla="*/ 170694 h 780294"/>
                <a:gd name="connsiteX2" fmla="*/ 22225 w 590550"/>
                <a:gd name="connsiteY2" fmla="*/ 281819 h 780294"/>
                <a:gd name="connsiteX3" fmla="*/ 3175 w 590550"/>
                <a:gd name="connsiteY3" fmla="*/ 615194 h 780294"/>
                <a:gd name="connsiteX4" fmla="*/ 0 w 590550"/>
                <a:gd name="connsiteY4" fmla="*/ 780294 h 780294"/>
                <a:gd name="connsiteX5" fmla="*/ 469900 w 590550"/>
                <a:gd name="connsiteY5" fmla="*/ 770769 h 780294"/>
                <a:gd name="connsiteX6" fmla="*/ 447675 w 590550"/>
                <a:gd name="connsiteY6" fmla="*/ 199269 h 780294"/>
                <a:gd name="connsiteX7" fmla="*/ 454025 w 590550"/>
                <a:gd name="connsiteY7" fmla="*/ 119894 h 780294"/>
                <a:gd name="connsiteX8" fmla="*/ 590550 w 590550"/>
                <a:gd name="connsiteY8" fmla="*/ 53219 h 780294"/>
                <a:gd name="connsiteX9" fmla="*/ 590550 w 590550"/>
                <a:gd name="connsiteY9" fmla="*/ 53219 h 780294"/>
                <a:gd name="connsiteX10" fmla="*/ 561975 w 590550"/>
                <a:gd name="connsiteY10" fmla="*/ 21469 h 780294"/>
                <a:gd name="connsiteX11" fmla="*/ 434975 w 590550"/>
                <a:gd name="connsiteY11" fmla="*/ 15119 h 780294"/>
                <a:gd name="connsiteX12" fmla="*/ 365125 w 590550"/>
                <a:gd name="connsiteY12" fmla="*/ 11944 h 780294"/>
                <a:gd name="connsiteX13" fmla="*/ 320675 w 590550"/>
                <a:gd name="connsiteY13" fmla="*/ 24644 h 780294"/>
                <a:gd name="connsiteX14" fmla="*/ 304800 w 590550"/>
                <a:gd name="connsiteY14" fmla="*/ 75444 h 780294"/>
                <a:gd name="connsiteX15" fmla="*/ 301625 w 590550"/>
                <a:gd name="connsiteY15" fmla="*/ 104019 h 780294"/>
                <a:gd name="connsiteX16" fmla="*/ 250825 w 590550"/>
                <a:gd name="connsiteY16" fmla="*/ 643769 h 780294"/>
                <a:gd name="connsiteX17" fmla="*/ 217231 w 590550"/>
                <a:gd name="connsiteY17" fmla="*/ 187580 h 780294"/>
                <a:gd name="connsiteX18" fmla="*/ 160487 w 590550"/>
                <a:gd name="connsiteY18" fmla="*/ 0 h 780294"/>
                <a:gd name="connsiteX19" fmla="*/ 65547 w 590550"/>
                <a:gd name="connsiteY19" fmla="*/ 38482 h 780294"/>
                <a:gd name="connsiteX0" fmla="*/ 65547 w 590550"/>
                <a:gd name="connsiteY0" fmla="*/ 38482 h 780294"/>
                <a:gd name="connsiteX1" fmla="*/ 19050 w 590550"/>
                <a:gd name="connsiteY1" fmla="*/ 170694 h 780294"/>
                <a:gd name="connsiteX2" fmla="*/ 22225 w 590550"/>
                <a:gd name="connsiteY2" fmla="*/ 281819 h 780294"/>
                <a:gd name="connsiteX3" fmla="*/ 3175 w 590550"/>
                <a:gd name="connsiteY3" fmla="*/ 615194 h 780294"/>
                <a:gd name="connsiteX4" fmla="*/ 0 w 590550"/>
                <a:gd name="connsiteY4" fmla="*/ 780294 h 780294"/>
                <a:gd name="connsiteX5" fmla="*/ 469900 w 590550"/>
                <a:gd name="connsiteY5" fmla="*/ 770769 h 780294"/>
                <a:gd name="connsiteX6" fmla="*/ 447675 w 590550"/>
                <a:gd name="connsiteY6" fmla="*/ 199269 h 780294"/>
                <a:gd name="connsiteX7" fmla="*/ 454025 w 590550"/>
                <a:gd name="connsiteY7" fmla="*/ 119894 h 780294"/>
                <a:gd name="connsiteX8" fmla="*/ 590550 w 590550"/>
                <a:gd name="connsiteY8" fmla="*/ 53219 h 780294"/>
                <a:gd name="connsiteX9" fmla="*/ 590550 w 590550"/>
                <a:gd name="connsiteY9" fmla="*/ 53219 h 780294"/>
                <a:gd name="connsiteX10" fmla="*/ 561975 w 590550"/>
                <a:gd name="connsiteY10" fmla="*/ 21469 h 780294"/>
                <a:gd name="connsiteX11" fmla="*/ 434975 w 590550"/>
                <a:gd name="connsiteY11" fmla="*/ 15119 h 780294"/>
                <a:gd name="connsiteX12" fmla="*/ 365125 w 590550"/>
                <a:gd name="connsiteY12" fmla="*/ 11944 h 780294"/>
                <a:gd name="connsiteX13" fmla="*/ 320675 w 590550"/>
                <a:gd name="connsiteY13" fmla="*/ 24644 h 780294"/>
                <a:gd name="connsiteX14" fmla="*/ 304800 w 590550"/>
                <a:gd name="connsiteY14" fmla="*/ 75444 h 780294"/>
                <a:gd name="connsiteX15" fmla="*/ 301625 w 590550"/>
                <a:gd name="connsiteY15" fmla="*/ 104019 h 780294"/>
                <a:gd name="connsiteX16" fmla="*/ 220101 w 590550"/>
                <a:gd name="connsiteY16" fmla="*/ 637164 h 780294"/>
                <a:gd name="connsiteX17" fmla="*/ 217231 w 590550"/>
                <a:gd name="connsiteY17" fmla="*/ 187580 h 780294"/>
                <a:gd name="connsiteX18" fmla="*/ 160487 w 590550"/>
                <a:gd name="connsiteY18" fmla="*/ 0 h 780294"/>
                <a:gd name="connsiteX19" fmla="*/ 65547 w 590550"/>
                <a:gd name="connsiteY19" fmla="*/ 38482 h 780294"/>
                <a:gd name="connsiteX0" fmla="*/ 65547 w 590550"/>
                <a:gd name="connsiteY0" fmla="*/ 53466 h 795278"/>
                <a:gd name="connsiteX1" fmla="*/ 19050 w 590550"/>
                <a:gd name="connsiteY1" fmla="*/ 185678 h 795278"/>
                <a:gd name="connsiteX2" fmla="*/ 22225 w 590550"/>
                <a:gd name="connsiteY2" fmla="*/ 296803 h 795278"/>
                <a:gd name="connsiteX3" fmla="*/ 3175 w 590550"/>
                <a:gd name="connsiteY3" fmla="*/ 630178 h 795278"/>
                <a:gd name="connsiteX4" fmla="*/ 0 w 590550"/>
                <a:gd name="connsiteY4" fmla="*/ 795278 h 795278"/>
                <a:gd name="connsiteX5" fmla="*/ 469900 w 590550"/>
                <a:gd name="connsiteY5" fmla="*/ 785753 h 795278"/>
                <a:gd name="connsiteX6" fmla="*/ 447675 w 590550"/>
                <a:gd name="connsiteY6" fmla="*/ 214253 h 795278"/>
                <a:gd name="connsiteX7" fmla="*/ 454025 w 590550"/>
                <a:gd name="connsiteY7" fmla="*/ 134878 h 795278"/>
                <a:gd name="connsiteX8" fmla="*/ 590550 w 590550"/>
                <a:gd name="connsiteY8" fmla="*/ 68203 h 795278"/>
                <a:gd name="connsiteX9" fmla="*/ 590550 w 590550"/>
                <a:gd name="connsiteY9" fmla="*/ 68203 h 795278"/>
                <a:gd name="connsiteX10" fmla="*/ 561975 w 590550"/>
                <a:gd name="connsiteY10" fmla="*/ 36453 h 795278"/>
                <a:gd name="connsiteX11" fmla="*/ 434975 w 590550"/>
                <a:gd name="connsiteY11" fmla="*/ 30103 h 795278"/>
                <a:gd name="connsiteX12" fmla="*/ 365125 w 590550"/>
                <a:gd name="connsiteY12" fmla="*/ 26928 h 795278"/>
                <a:gd name="connsiteX13" fmla="*/ 318115 w 590550"/>
                <a:gd name="connsiteY13" fmla="*/ 0 h 795278"/>
                <a:gd name="connsiteX14" fmla="*/ 304800 w 590550"/>
                <a:gd name="connsiteY14" fmla="*/ 90428 h 795278"/>
                <a:gd name="connsiteX15" fmla="*/ 301625 w 590550"/>
                <a:gd name="connsiteY15" fmla="*/ 119003 h 795278"/>
                <a:gd name="connsiteX16" fmla="*/ 220101 w 590550"/>
                <a:gd name="connsiteY16" fmla="*/ 652148 h 795278"/>
                <a:gd name="connsiteX17" fmla="*/ 217231 w 590550"/>
                <a:gd name="connsiteY17" fmla="*/ 202564 h 795278"/>
                <a:gd name="connsiteX18" fmla="*/ 160487 w 590550"/>
                <a:gd name="connsiteY18" fmla="*/ 14984 h 795278"/>
                <a:gd name="connsiteX19" fmla="*/ 65547 w 590550"/>
                <a:gd name="connsiteY19" fmla="*/ 53466 h 795278"/>
                <a:gd name="connsiteX0" fmla="*/ 65547 w 590550"/>
                <a:gd name="connsiteY0" fmla="*/ 53466 h 795278"/>
                <a:gd name="connsiteX1" fmla="*/ 19050 w 590550"/>
                <a:gd name="connsiteY1" fmla="*/ 185678 h 795278"/>
                <a:gd name="connsiteX2" fmla="*/ 22225 w 590550"/>
                <a:gd name="connsiteY2" fmla="*/ 296803 h 795278"/>
                <a:gd name="connsiteX3" fmla="*/ 3175 w 590550"/>
                <a:gd name="connsiteY3" fmla="*/ 630178 h 795278"/>
                <a:gd name="connsiteX4" fmla="*/ 0 w 590550"/>
                <a:gd name="connsiteY4" fmla="*/ 795278 h 795278"/>
                <a:gd name="connsiteX5" fmla="*/ 469900 w 590550"/>
                <a:gd name="connsiteY5" fmla="*/ 785753 h 795278"/>
                <a:gd name="connsiteX6" fmla="*/ 447675 w 590550"/>
                <a:gd name="connsiteY6" fmla="*/ 214253 h 795278"/>
                <a:gd name="connsiteX7" fmla="*/ 454025 w 590550"/>
                <a:gd name="connsiteY7" fmla="*/ 134878 h 795278"/>
                <a:gd name="connsiteX8" fmla="*/ 590550 w 590550"/>
                <a:gd name="connsiteY8" fmla="*/ 68203 h 795278"/>
                <a:gd name="connsiteX9" fmla="*/ 590550 w 590550"/>
                <a:gd name="connsiteY9" fmla="*/ 68203 h 795278"/>
                <a:gd name="connsiteX10" fmla="*/ 561975 w 590550"/>
                <a:gd name="connsiteY10" fmla="*/ 36453 h 795278"/>
                <a:gd name="connsiteX11" fmla="*/ 434975 w 590550"/>
                <a:gd name="connsiteY11" fmla="*/ 30103 h 795278"/>
                <a:gd name="connsiteX12" fmla="*/ 365125 w 590550"/>
                <a:gd name="connsiteY12" fmla="*/ 26928 h 795278"/>
                <a:gd name="connsiteX13" fmla="*/ 318115 w 590550"/>
                <a:gd name="connsiteY13" fmla="*/ 0 h 795278"/>
                <a:gd name="connsiteX14" fmla="*/ 302240 w 590550"/>
                <a:gd name="connsiteY14" fmla="*/ 70614 h 795278"/>
                <a:gd name="connsiteX15" fmla="*/ 301625 w 590550"/>
                <a:gd name="connsiteY15" fmla="*/ 119003 h 795278"/>
                <a:gd name="connsiteX16" fmla="*/ 220101 w 590550"/>
                <a:gd name="connsiteY16" fmla="*/ 652148 h 795278"/>
                <a:gd name="connsiteX17" fmla="*/ 217231 w 590550"/>
                <a:gd name="connsiteY17" fmla="*/ 202564 h 795278"/>
                <a:gd name="connsiteX18" fmla="*/ 160487 w 590550"/>
                <a:gd name="connsiteY18" fmla="*/ 14984 h 795278"/>
                <a:gd name="connsiteX19" fmla="*/ 65547 w 590550"/>
                <a:gd name="connsiteY19" fmla="*/ 53466 h 795278"/>
                <a:gd name="connsiteX0" fmla="*/ 65547 w 590550"/>
                <a:gd name="connsiteY0" fmla="*/ 53466 h 795278"/>
                <a:gd name="connsiteX1" fmla="*/ 19050 w 590550"/>
                <a:gd name="connsiteY1" fmla="*/ 185678 h 795278"/>
                <a:gd name="connsiteX2" fmla="*/ 22225 w 590550"/>
                <a:gd name="connsiteY2" fmla="*/ 296803 h 795278"/>
                <a:gd name="connsiteX3" fmla="*/ 3175 w 590550"/>
                <a:gd name="connsiteY3" fmla="*/ 630178 h 795278"/>
                <a:gd name="connsiteX4" fmla="*/ 0 w 590550"/>
                <a:gd name="connsiteY4" fmla="*/ 795278 h 795278"/>
                <a:gd name="connsiteX5" fmla="*/ 469900 w 590550"/>
                <a:gd name="connsiteY5" fmla="*/ 785753 h 795278"/>
                <a:gd name="connsiteX6" fmla="*/ 447675 w 590550"/>
                <a:gd name="connsiteY6" fmla="*/ 214253 h 795278"/>
                <a:gd name="connsiteX7" fmla="*/ 454025 w 590550"/>
                <a:gd name="connsiteY7" fmla="*/ 134878 h 795278"/>
                <a:gd name="connsiteX8" fmla="*/ 590550 w 590550"/>
                <a:gd name="connsiteY8" fmla="*/ 68203 h 795278"/>
                <a:gd name="connsiteX9" fmla="*/ 590550 w 590550"/>
                <a:gd name="connsiteY9" fmla="*/ 68203 h 795278"/>
                <a:gd name="connsiteX10" fmla="*/ 561975 w 590550"/>
                <a:gd name="connsiteY10" fmla="*/ 36453 h 795278"/>
                <a:gd name="connsiteX11" fmla="*/ 434975 w 590550"/>
                <a:gd name="connsiteY11" fmla="*/ 382 h 795278"/>
                <a:gd name="connsiteX12" fmla="*/ 365125 w 590550"/>
                <a:gd name="connsiteY12" fmla="*/ 26928 h 795278"/>
                <a:gd name="connsiteX13" fmla="*/ 318115 w 590550"/>
                <a:gd name="connsiteY13" fmla="*/ 0 h 795278"/>
                <a:gd name="connsiteX14" fmla="*/ 302240 w 590550"/>
                <a:gd name="connsiteY14" fmla="*/ 70614 h 795278"/>
                <a:gd name="connsiteX15" fmla="*/ 301625 w 590550"/>
                <a:gd name="connsiteY15" fmla="*/ 119003 h 795278"/>
                <a:gd name="connsiteX16" fmla="*/ 220101 w 590550"/>
                <a:gd name="connsiteY16" fmla="*/ 652148 h 795278"/>
                <a:gd name="connsiteX17" fmla="*/ 217231 w 590550"/>
                <a:gd name="connsiteY17" fmla="*/ 202564 h 795278"/>
                <a:gd name="connsiteX18" fmla="*/ 160487 w 590550"/>
                <a:gd name="connsiteY18" fmla="*/ 14984 h 795278"/>
                <a:gd name="connsiteX19" fmla="*/ 65547 w 590550"/>
                <a:gd name="connsiteY19" fmla="*/ 53466 h 795278"/>
                <a:gd name="connsiteX0" fmla="*/ 65547 w 590550"/>
                <a:gd name="connsiteY0" fmla="*/ 53466 h 795278"/>
                <a:gd name="connsiteX1" fmla="*/ 19050 w 590550"/>
                <a:gd name="connsiteY1" fmla="*/ 185678 h 795278"/>
                <a:gd name="connsiteX2" fmla="*/ 22225 w 590550"/>
                <a:gd name="connsiteY2" fmla="*/ 296803 h 795278"/>
                <a:gd name="connsiteX3" fmla="*/ 3175 w 590550"/>
                <a:gd name="connsiteY3" fmla="*/ 630178 h 795278"/>
                <a:gd name="connsiteX4" fmla="*/ 0 w 590550"/>
                <a:gd name="connsiteY4" fmla="*/ 795278 h 795278"/>
                <a:gd name="connsiteX5" fmla="*/ 469900 w 590550"/>
                <a:gd name="connsiteY5" fmla="*/ 785753 h 795278"/>
                <a:gd name="connsiteX6" fmla="*/ 447675 w 590550"/>
                <a:gd name="connsiteY6" fmla="*/ 214253 h 795278"/>
                <a:gd name="connsiteX7" fmla="*/ 454025 w 590550"/>
                <a:gd name="connsiteY7" fmla="*/ 134878 h 795278"/>
                <a:gd name="connsiteX8" fmla="*/ 590550 w 590550"/>
                <a:gd name="connsiteY8" fmla="*/ 68203 h 795278"/>
                <a:gd name="connsiteX9" fmla="*/ 590550 w 590550"/>
                <a:gd name="connsiteY9" fmla="*/ 68203 h 795278"/>
                <a:gd name="connsiteX10" fmla="*/ 577337 w 590550"/>
                <a:gd name="connsiteY10" fmla="*/ 3430 h 795278"/>
                <a:gd name="connsiteX11" fmla="*/ 434975 w 590550"/>
                <a:gd name="connsiteY11" fmla="*/ 382 h 795278"/>
                <a:gd name="connsiteX12" fmla="*/ 365125 w 590550"/>
                <a:gd name="connsiteY12" fmla="*/ 26928 h 795278"/>
                <a:gd name="connsiteX13" fmla="*/ 318115 w 590550"/>
                <a:gd name="connsiteY13" fmla="*/ 0 h 795278"/>
                <a:gd name="connsiteX14" fmla="*/ 302240 w 590550"/>
                <a:gd name="connsiteY14" fmla="*/ 70614 h 795278"/>
                <a:gd name="connsiteX15" fmla="*/ 301625 w 590550"/>
                <a:gd name="connsiteY15" fmla="*/ 119003 h 795278"/>
                <a:gd name="connsiteX16" fmla="*/ 220101 w 590550"/>
                <a:gd name="connsiteY16" fmla="*/ 652148 h 795278"/>
                <a:gd name="connsiteX17" fmla="*/ 217231 w 590550"/>
                <a:gd name="connsiteY17" fmla="*/ 202564 h 795278"/>
                <a:gd name="connsiteX18" fmla="*/ 160487 w 590550"/>
                <a:gd name="connsiteY18" fmla="*/ 14984 h 795278"/>
                <a:gd name="connsiteX19" fmla="*/ 65547 w 590550"/>
                <a:gd name="connsiteY19" fmla="*/ 53466 h 795278"/>
                <a:gd name="connsiteX0" fmla="*/ 65547 w 590550"/>
                <a:gd name="connsiteY0" fmla="*/ 53466 h 795278"/>
                <a:gd name="connsiteX1" fmla="*/ 19050 w 590550"/>
                <a:gd name="connsiteY1" fmla="*/ 185678 h 795278"/>
                <a:gd name="connsiteX2" fmla="*/ 22225 w 590550"/>
                <a:gd name="connsiteY2" fmla="*/ 296803 h 795278"/>
                <a:gd name="connsiteX3" fmla="*/ 3175 w 590550"/>
                <a:gd name="connsiteY3" fmla="*/ 630178 h 795278"/>
                <a:gd name="connsiteX4" fmla="*/ 0 w 590550"/>
                <a:gd name="connsiteY4" fmla="*/ 795278 h 795278"/>
                <a:gd name="connsiteX5" fmla="*/ 469900 w 590550"/>
                <a:gd name="connsiteY5" fmla="*/ 785753 h 795278"/>
                <a:gd name="connsiteX6" fmla="*/ 447675 w 590550"/>
                <a:gd name="connsiteY6" fmla="*/ 214253 h 795278"/>
                <a:gd name="connsiteX7" fmla="*/ 454025 w 590550"/>
                <a:gd name="connsiteY7" fmla="*/ 134878 h 795278"/>
                <a:gd name="connsiteX8" fmla="*/ 590550 w 590550"/>
                <a:gd name="connsiteY8" fmla="*/ 68203 h 795278"/>
                <a:gd name="connsiteX9" fmla="*/ 575188 w 590550"/>
                <a:gd name="connsiteY9" fmla="*/ 71506 h 795278"/>
                <a:gd name="connsiteX10" fmla="*/ 577337 w 590550"/>
                <a:gd name="connsiteY10" fmla="*/ 3430 h 795278"/>
                <a:gd name="connsiteX11" fmla="*/ 434975 w 590550"/>
                <a:gd name="connsiteY11" fmla="*/ 382 h 795278"/>
                <a:gd name="connsiteX12" fmla="*/ 365125 w 590550"/>
                <a:gd name="connsiteY12" fmla="*/ 26928 h 795278"/>
                <a:gd name="connsiteX13" fmla="*/ 318115 w 590550"/>
                <a:gd name="connsiteY13" fmla="*/ 0 h 795278"/>
                <a:gd name="connsiteX14" fmla="*/ 302240 w 590550"/>
                <a:gd name="connsiteY14" fmla="*/ 70614 h 795278"/>
                <a:gd name="connsiteX15" fmla="*/ 301625 w 590550"/>
                <a:gd name="connsiteY15" fmla="*/ 119003 h 795278"/>
                <a:gd name="connsiteX16" fmla="*/ 220101 w 590550"/>
                <a:gd name="connsiteY16" fmla="*/ 652148 h 795278"/>
                <a:gd name="connsiteX17" fmla="*/ 217231 w 590550"/>
                <a:gd name="connsiteY17" fmla="*/ 202564 h 795278"/>
                <a:gd name="connsiteX18" fmla="*/ 160487 w 590550"/>
                <a:gd name="connsiteY18" fmla="*/ 14984 h 795278"/>
                <a:gd name="connsiteX19" fmla="*/ 65547 w 590550"/>
                <a:gd name="connsiteY19" fmla="*/ 53466 h 795278"/>
                <a:gd name="connsiteX0" fmla="*/ 57866 w 590550"/>
                <a:gd name="connsiteY0" fmla="*/ 30350 h 795278"/>
                <a:gd name="connsiteX1" fmla="*/ 19050 w 590550"/>
                <a:gd name="connsiteY1" fmla="*/ 185678 h 795278"/>
                <a:gd name="connsiteX2" fmla="*/ 22225 w 590550"/>
                <a:gd name="connsiteY2" fmla="*/ 296803 h 795278"/>
                <a:gd name="connsiteX3" fmla="*/ 3175 w 590550"/>
                <a:gd name="connsiteY3" fmla="*/ 630178 h 795278"/>
                <a:gd name="connsiteX4" fmla="*/ 0 w 590550"/>
                <a:gd name="connsiteY4" fmla="*/ 795278 h 795278"/>
                <a:gd name="connsiteX5" fmla="*/ 469900 w 590550"/>
                <a:gd name="connsiteY5" fmla="*/ 785753 h 795278"/>
                <a:gd name="connsiteX6" fmla="*/ 447675 w 590550"/>
                <a:gd name="connsiteY6" fmla="*/ 214253 h 795278"/>
                <a:gd name="connsiteX7" fmla="*/ 454025 w 590550"/>
                <a:gd name="connsiteY7" fmla="*/ 134878 h 795278"/>
                <a:gd name="connsiteX8" fmla="*/ 590550 w 590550"/>
                <a:gd name="connsiteY8" fmla="*/ 68203 h 795278"/>
                <a:gd name="connsiteX9" fmla="*/ 575188 w 590550"/>
                <a:gd name="connsiteY9" fmla="*/ 71506 h 795278"/>
                <a:gd name="connsiteX10" fmla="*/ 577337 w 590550"/>
                <a:gd name="connsiteY10" fmla="*/ 3430 h 795278"/>
                <a:gd name="connsiteX11" fmla="*/ 434975 w 590550"/>
                <a:gd name="connsiteY11" fmla="*/ 382 h 795278"/>
                <a:gd name="connsiteX12" fmla="*/ 365125 w 590550"/>
                <a:gd name="connsiteY12" fmla="*/ 26928 h 795278"/>
                <a:gd name="connsiteX13" fmla="*/ 318115 w 590550"/>
                <a:gd name="connsiteY13" fmla="*/ 0 h 795278"/>
                <a:gd name="connsiteX14" fmla="*/ 302240 w 590550"/>
                <a:gd name="connsiteY14" fmla="*/ 70614 h 795278"/>
                <a:gd name="connsiteX15" fmla="*/ 301625 w 590550"/>
                <a:gd name="connsiteY15" fmla="*/ 119003 h 795278"/>
                <a:gd name="connsiteX16" fmla="*/ 220101 w 590550"/>
                <a:gd name="connsiteY16" fmla="*/ 652148 h 795278"/>
                <a:gd name="connsiteX17" fmla="*/ 217231 w 590550"/>
                <a:gd name="connsiteY17" fmla="*/ 202564 h 795278"/>
                <a:gd name="connsiteX18" fmla="*/ 160487 w 590550"/>
                <a:gd name="connsiteY18" fmla="*/ 14984 h 795278"/>
                <a:gd name="connsiteX19" fmla="*/ 57866 w 590550"/>
                <a:gd name="connsiteY19" fmla="*/ 30350 h 795278"/>
                <a:gd name="connsiteX0" fmla="*/ 65547 w 598231"/>
                <a:gd name="connsiteY0" fmla="*/ 30350 h 897650"/>
                <a:gd name="connsiteX1" fmla="*/ 26731 w 598231"/>
                <a:gd name="connsiteY1" fmla="*/ 185678 h 897650"/>
                <a:gd name="connsiteX2" fmla="*/ 29906 w 598231"/>
                <a:gd name="connsiteY2" fmla="*/ 296803 h 897650"/>
                <a:gd name="connsiteX3" fmla="*/ 10856 w 598231"/>
                <a:gd name="connsiteY3" fmla="*/ 630178 h 897650"/>
                <a:gd name="connsiteX4" fmla="*/ 0 w 598231"/>
                <a:gd name="connsiteY4" fmla="*/ 897650 h 897650"/>
                <a:gd name="connsiteX5" fmla="*/ 477581 w 598231"/>
                <a:gd name="connsiteY5" fmla="*/ 785753 h 897650"/>
                <a:gd name="connsiteX6" fmla="*/ 455356 w 598231"/>
                <a:gd name="connsiteY6" fmla="*/ 214253 h 897650"/>
                <a:gd name="connsiteX7" fmla="*/ 461706 w 598231"/>
                <a:gd name="connsiteY7" fmla="*/ 134878 h 897650"/>
                <a:gd name="connsiteX8" fmla="*/ 598231 w 598231"/>
                <a:gd name="connsiteY8" fmla="*/ 68203 h 897650"/>
                <a:gd name="connsiteX9" fmla="*/ 582869 w 598231"/>
                <a:gd name="connsiteY9" fmla="*/ 71506 h 897650"/>
                <a:gd name="connsiteX10" fmla="*/ 585018 w 598231"/>
                <a:gd name="connsiteY10" fmla="*/ 3430 h 897650"/>
                <a:gd name="connsiteX11" fmla="*/ 442656 w 598231"/>
                <a:gd name="connsiteY11" fmla="*/ 382 h 897650"/>
                <a:gd name="connsiteX12" fmla="*/ 372806 w 598231"/>
                <a:gd name="connsiteY12" fmla="*/ 26928 h 897650"/>
                <a:gd name="connsiteX13" fmla="*/ 325796 w 598231"/>
                <a:gd name="connsiteY13" fmla="*/ 0 h 897650"/>
                <a:gd name="connsiteX14" fmla="*/ 309921 w 598231"/>
                <a:gd name="connsiteY14" fmla="*/ 70614 h 897650"/>
                <a:gd name="connsiteX15" fmla="*/ 309306 w 598231"/>
                <a:gd name="connsiteY15" fmla="*/ 119003 h 897650"/>
                <a:gd name="connsiteX16" fmla="*/ 227782 w 598231"/>
                <a:gd name="connsiteY16" fmla="*/ 652148 h 897650"/>
                <a:gd name="connsiteX17" fmla="*/ 224912 w 598231"/>
                <a:gd name="connsiteY17" fmla="*/ 202564 h 897650"/>
                <a:gd name="connsiteX18" fmla="*/ 168168 w 598231"/>
                <a:gd name="connsiteY18" fmla="*/ 14984 h 897650"/>
                <a:gd name="connsiteX19" fmla="*/ 65547 w 598231"/>
                <a:gd name="connsiteY19" fmla="*/ 30350 h 897650"/>
                <a:gd name="connsiteX0" fmla="*/ 65547 w 598231"/>
                <a:gd name="connsiteY0" fmla="*/ 30350 h 897650"/>
                <a:gd name="connsiteX1" fmla="*/ 26731 w 598231"/>
                <a:gd name="connsiteY1" fmla="*/ 185678 h 897650"/>
                <a:gd name="connsiteX2" fmla="*/ 29906 w 598231"/>
                <a:gd name="connsiteY2" fmla="*/ 296803 h 897650"/>
                <a:gd name="connsiteX3" fmla="*/ 10856 w 598231"/>
                <a:gd name="connsiteY3" fmla="*/ 630178 h 897650"/>
                <a:gd name="connsiteX4" fmla="*/ 0 w 598231"/>
                <a:gd name="connsiteY4" fmla="*/ 897650 h 897650"/>
                <a:gd name="connsiteX5" fmla="*/ 487822 w 598231"/>
                <a:gd name="connsiteY5" fmla="*/ 865009 h 897650"/>
                <a:gd name="connsiteX6" fmla="*/ 455356 w 598231"/>
                <a:gd name="connsiteY6" fmla="*/ 214253 h 897650"/>
                <a:gd name="connsiteX7" fmla="*/ 461706 w 598231"/>
                <a:gd name="connsiteY7" fmla="*/ 134878 h 897650"/>
                <a:gd name="connsiteX8" fmla="*/ 598231 w 598231"/>
                <a:gd name="connsiteY8" fmla="*/ 68203 h 897650"/>
                <a:gd name="connsiteX9" fmla="*/ 582869 w 598231"/>
                <a:gd name="connsiteY9" fmla="*/ 71506 h 897650"/>
                <a:gd name="connsiteX10" fmla="*/ 585018 w 598231"/>
                <a:gd name="connsiteY10" fmla="*/ 3430 h 897650"/>
                <a:gd name="connsiteX11" fmla="*/ 442656 w 598231"/>
                <a:gd name="connsiteY11" fmla="*/ 382 h 897650"/>
                <a:gd name="connsiteX12" fmla="*/ 372806 w 598231"/>
                <a:gd name="connsiteY12" fmla="*/ 26928 h 897650"/>
                <a:gd name="connsiteX13" fmla="*/ 325796 w 598231"/>
                <a:gd name="connsiteY13" fmla="*/ 0 h 897650"/>
                <a:gd name="connsiteX14" fmla="*/ 309921 w 598231"/>
                <a:gd name="connsiteY14" fmla="*/ 70614 h 897650"/>
                <a:gd name="connsiteX15" fmla="*/ 309306 w 598231"/>
                <a:gd name="connsiteY15" fmla="*/ 119003 h 897650"/>
                <a:gd name="connsiteX16" fmla="*/ 227782 w 598231"/>
                <a:gd name="connsiteY16" fmla="*/ 652148 h 897650"/>
                <a:gd name="connsiteX17" fmla="*/ 224912 w 598231"/>
                <a:gd name="connsiteY17" fmla="*/ 202564 h 897650"/>
                <a:gd name="connsiteX18" fmla="*/ 168168 w 598231"/>
                <a:gd name="connsiteY18" fmla="*/ 14984 h 897650"/>
                <a:gd name="connsiteX19" fmla="*/ 65547 w 598231"/>
                <a:gd name="connsiteY19" fmla="*/ 30350 h 897650"/>
                <a:gd name="connsiteX0" fmla="*/ 65547 w 598231"/>
                <a:gd name="connsiteY0" fmla="*/ 30350 h 897650"/>
                <a:gd name="connsiteX1" fmla="*/ 26731 w 598231"/>
                <a:gd name="connsiteY1" fmla="*/ 185678 h 897650"/>
                <a:gd name="connsiteX2" fmla="*/ 29906 w 598231"/>
                <a:gd name="connsiteY2" fmla="*/ 296803 h 897650"/>
                <a:gd name="connsiteX3" fmla="*/ 10856 w 598231"/>
                <a:gd name="connsiteY3" fmla="*/ 630178 h 897650"/>
                <a:gd name="connsiteX4" fmla="*/ 0 w 598231"/>
                <a:gd name="connsiteY4" fmla="*/ 897650 h 897650"/>
                <a:gd name="connsiteX5" fmla="*/ 487822 w 598231"/>
                <a:gd name="connsiteY5" fmla="*/ 865009 h 897650"/>
                <a:gd name="connsiteX6" fmla="*/ 455356 w 598231"/>
                <a:gd name="connsiteY6" fmla="*/ 214253 h 897650"/>
                <a:gd name="connsiteX7" fmla="*/ 461706 w 598231"/>
                <a:gd name="connsiteY7" fmla="*/ 134878 h 897650"/>
                <a:gd name="connsiteX8" fmla="*/ 598231 w 598231"/>
                <a:gd name="connsiteY8" fmla="*/ 68203 h 897650"/>
                <a:gd name="connsiteX9" fmla="*/ 582869 w 598231"/>
                <a:gd name="connsiteY9" fmla="*/ 71506 h 897650"/>
                <a:gd name="connsiteX10" fmla="*/ 585018 w 598231"/>
                <a:gd name="connsiteY10" fmla="*/ 3430 h 897650"/>
                <a:gd name="connsiteX11" fmla="*/ 442656 w 598231"/>
                <a:gd name="connsiteY11" fmla="*/ 382 h 897650"/>
                <a:gd name="connsiteX12" fmla="*/ 372806 w 598231"/>
                <a:gd name="connsiteY12" fmla="*/ 26928 h 897650"/>
                <a:gd name="connsiteX13" fmla="*/ 325796 w 598231"/>
                <a:gd name="connsiteY13" fmla="*/ 0 h 897650"/>
                <a:gd name="connsiteX14" fmla="*/ 309921 w 598231"/>
                <a:gd name="connsiteY14" fmla="*/ 70614 h 897650"/>
                <a:gd name="connsiteX15" fmla="*/ 291384 w 598231"/>
                <a:gd name="connsiteY15" fmla="*/ 119003 h 897650"/>
                <a:gd name="connsiteX16" fmla="*/ 227782 w 598231"/>
                <a:gd name="connsiteY16" fmla="*/ 652148 h 897650"/>
                <a:gd name="connsiteX17" fmla="*/ 224912 w 598231"/>
                <a:gd name="connsiteY17" fmla="*/ 202564 h 897650"/>
                <a:gd name="connsiteX18" fmla="*/ 168168 w 598231"/>
                <a:gd name="connsiteY18" fmla="*/ 14984 h 897650"/>
                <a:gd name="connsiteX19" fmla="*/ 65547 w 598231"/>
                <a:gd name="connsiteY19" fmla="*/ 30350 h 897650"/>
                <a:gd name="connsiteX0" fmla="*/ 65547 w 598231"/>
                <a:gd name="connsiteY0" fmla="*/ 30350 h 897650"/>
                <a:gd name="connsiteX1" fmla="*/ 26731 w 598231"/>
                <a:gd name="connsiteY1" fmla="*/ 185678 h 897650"/>
                <a:gd name="connsiteX2" fmla="*/ 29906 w 598231"/>
                <a:gd name="connsiteY2" fmla="*/ 296803 h 897650"/>
                <a:gd name="connsiteX3" fmla="*/ 10856 w 598231"/>
                <a:gd name="connsiteY3" fmla="*/ 630178 h 897650"/>
                <a:gd name="connsiteX4" fmla="*/ 0 w 598231"/>
                <a:gd name="connsiteY4" fmla="*/ 897650 h 897650"/>
                <a:gd name="connsiteX5" fmla="*/ 487822 w 598231"/>
                <a:gd name="connsiteY5" fmla="*/ 865009 h 897650"/>
                <a:gd name="connsiteX6" fmla="*/ 455356 w 598231"/>
                <a:gd name="connsiteY6" fmla="*/ 214253 h 897650"/>
                <a:gd name="connsiteX7" fmla="*/ 461706 w 598231"/>
                <a:gd name="connsiteY7" fmla="*/ 134878 h 897650"/>
                <a:gd name="connsiteX8" fmla="*/ 598231 w 598231"/>
                <a:gd name="connsiteY8" fmla="*/ 68203 h 897650"/>
                <a:gd name="connsiteX9" fmla="*/ 582869 w 598231"/>
                <a:gd name="connsiteY9" fmla="*/ 71506 h 897650"/>
                <a:gd name="connsiteX10" fmla="*/ 585018 w 598231"/>
                <a:gd name="connsiteY10" fmla="*/ 3430 h 897650"/>
                <a:gd name="connsiteX11" fmla="*/ 442656 w 598231"/>
                <a:gd name="connsiteY11" fmla="*/ 382 h 897650"/>
                <a:gd name="connsiteX12" fmla="*/ 372806 w 598231"/>
                <a:gd name="connsiteY12" fmla="*/ 26928 h 897650"/>
                <a:gd name="connsiteX13" fmla="*/ 325796 w 598231"/>
                <a:gd name="connsiteY13" fmla="*/ 0 h 897650"/>
                <a:gd name="connsiteX14" fmla="*/ 304800 w 598231"/>
                <a:gd name="connsiteY14" fmla="*/ 54103 h 897650"/>
                <a:gd name="connsiteX15" fmla="*/ 291384 w 598231"/>
                <a:gd name="connsiteY15" fmla="*/ 119003 h 897650"/>
                <a:gd name="connsiteX16" fmla="*/ 227782 w 598231"/>
                <a:gd name="connsiteY16" fmla="*/ 652148 h 897650"/>
                <a:gd name="connsiteX17" fmla="*/ 224912 w 598231"/>
                <a:gd name="connsiteY17" fmla="*/ 202564 h 897650"/>
                <a:gd name="connsiteX18" fmla="*/ 168168 w 598231"/>
                <a:gd name="connsiteY18" fmla="*/ 14984 h 897650"/>
                <a:gd name="connsiteX19" fmla="*/ 65547 w 598231"/>
                <a:gd name="connsiteY19" fmla="*/ 30350 h 897650"/>
                <a:gd name="connsiteX0" fmla="*/ 65547 w 598231"/>
                <a:gd name="connsiteY0" fmla="*/ 36445 h 903745"/>
                <a:gd name="connsiteX1" fmla="*/ 26731 w 598231"/>
                <a:gd name="connsiteY1" fmla="*/ 191773 h 903745"/>
                <a:gd name="connsiteX2" fmla="*/ 29906 w 598231"/>
                <a:gd name="connsiteY2" fmla="*/ 302898 h 903745"/>
                <a:gd name="connsiteX3" fmla="*/ 10856 w 598231"/>
                <a:gd name="connsiteY3" fmla="*/ 636273 h 903745"/>
                <a:gd name="connsiteX4" fmla="*/ 0 w 598231"/>
                <a:gd name="connsiteY4" fmla="*/ 903745 h 903745"/>
                <a:gd name="connsiteX5" fmla="*/ 487822 w 598231"/>
                <a:gd name="connsiteY5" fmla="*/ 871104 h 903745"/>
                <a:gd name="connsiteX6" fmla="*/ 455356 w 598231"/>
                <a:gd name="connsiteY6" fmla="*/ 220348 h 903745"/>
                <a:gd name="connsiteX7" fmla="*/ 461706 w 598231"/>
                <a:gd name="connsiteY7" fmla="*/ 140973 h 903745"/>
                <a:gd name="connsiteX8" fmla="*/ 598231 w 598231"/>
                <a:gd name="connsiteY8" fmla="*/ 74298 h 903745"/>
                <a:gd name="connsiteX9" fmla="*/ 582869 w 598231"/>
                <a:gd name="connsiteY9" fmla="*/ 77601 h 903745"/>
                <a:gd name="connsiteX10" fmla="*/ 585018 w 598231"/>
                <a:gd name="connsiteY10" fmla="*/ 9525 h 903745"/>
                <a:gd name="connsiteX11" fmla="*/ 442656 w 598231"/>
                <a:gd name="connsiteY11" fmla="*/ 6477 h 903745"/>
                <a:gd name="connsiteX12" fmla="*/ 383048 w 598231"/>
                <a:gd name="connsiteY12" fmla="*/ 0 h 903745"/>
                <a:gd name="connsiteX13" fmla="*/ 325796 w 598231"/>
                <a:gd name="connsiteY13" fmla="*/ 6095 h 903745"/>
                <a:gd name="connsiteX14" fmla="*/ 304800 w 598231"/>
                <a:gd name="connsiteY14" fmla="*/ 60198 h 903745"/>
                <a:gd name="connsiteX15" fmla="*/ 291384 w 598231"/>
                <a:gd name="connsiteY15" fmla="*/ 125098 h 903745"/>
                <a:gd name="connsiteX16" fmla="*/ 227782 w 598231"/>
                <a:gd name="connsiteY16" fmla="*/ 658243 h 903745"/>
                <a:gd name="connsiteX17" fmla="*/ 224912 w 598231"/>
                <a:gd name="connsiteY17" fmla="*/ 208659 h 903745"/>
                <a:gd name="connsiteX18" fmla="*/ 168168 w 598231"/>
                <a:gd name="connsiteY18" fmla="*/ 21079 h 903745"/>
                <a:gd name="connsiteX19" fmla="*/ 65547 w 598231"/>
                <a:gd name="connsiteY19" fmla="*/ 36445 h 903745"/>
                <a:gd name="connsiteX0" fmla="*/ 65547 w 598231"/>
                <a:gd name="connsiteY0" fmla="*/ 36445 h 903745"/>
                <a:gd name="connsiteX1" fmla="*/ 26731 w 598231"/>
                <a:gd name="connsiteY1" fmla="*/ 191773 h 903745"/>
                <a:gd name="connsiteX2" fmla="*/ 29906 w 598231"/>
                <a:gd name="connsiteY2" fmla="*/ 302898 h 903745"/>
                <a:gd name="connsiteX3" fmla="*/ 10856 w 598231"/>
                <a:gd name="connsiteY3" fmla="*/ 636273 h 903745"/>
                <a:gd name="connsiteX4" fmla="*/ 0 w 598231"/>
                <a:gd name="connsiteY4" fmla="*/ 903745 h 903745"/>
                <a:gd name="connsiteX5" fmla="*/ 487822 w 598231"/>
                <a:gd name="connsiteY5" fmla="*/ 871104 h 903745"/>
                <a:gd name="connsiteX6" fmla="*/ 455356 w 598231"/>
                <a:gd name="connsiteY6" fmla="*/ 220348 h 903745"/>
                <a:gd name="connsiteX7" fmla="*/ 461706 w 598231"/>
                <a:gd name="connsiteY7" fmla="*/ 140973 h 903745"/>
                <a:gd name="connsiteX8" fmla="*/ 598231 w 598231"/>
                <a:gd name="connsiteY8" fmla="*/ 74298 h 903745"/>
                <a:gd name="connsiteX9" fmla="*/ 580309 w 598231"/>
                <a:gd name="connsiteY9" fmla="*/ 104019 h 903745"/>
                <a:gd name="connsiteX10" fmla="*/ 585018 w 598231"/>
                <a:gd name="connsiteY10" fmla="*/ 9525 h 903745"/>
                <a:gd name="connsiteX11" fmla="*/ 442656 w 598231"/>
                <a:gd name="connsiteY11" fmla="*/ 6477 h 903745"/>
                <a:gd name="connsiteX12" fmla="*/ 383048 w 598231"/>
                <a:gd name="connsiteY12" fmla="*/ 0 h 903745"/>
                <a:gd name="connsiteX13" fmla="*/ 325796 w 598231"/>
                <a:gd name="connsiteY13" fmla="*/ 6095 h 903745"/>
                <a:gd name="connsiteX14" fmla="*/ 304800 w 598231"/>
                <a:gd name="connsiteY14" fmla="*/ 60198 h 903745"/>
                <a:gd name="connsiteX15" fmla="*/ 291384 w 598231"/>
                <a:gd name="connsiteY15" fmla="*/ 125098 h 903745"/>
                <a:gd name="connsiteX16" fmla="*/ 227782 w 598231"/>
                <a:gd name="connsiteY16" fmla="*/ 658243 h 903745"/>
                <a:gd name="connsiteX17" fmla="*/ 224912 w 598231"/>
                <a:gd name="connsiteY17" fmla="*/ 208659 h 903745"/>
                <a:gd name="connsiteX18" fmla="*/ 168168 w 598231"/>
                <a:gd name="connsiteY18" fmla="*/ 21079 h 903745"/>
                <a:gd name="connsiteX19" fmla="*/ 65547 w 598231"/>
                <a:gd name="connsiteY19" fmla="*/ 36445 h 903745"/>
                <a:gd name="connsiteX0" fmla="*/ 65547 w 598231"/>
                <a:gd name="connsiteY0" fmla="*/ 36445 h 903745"/>
                <a:gd name="connsiteX1" fmla="*/ 26731 w 598231"/>
                <a:gd name="connsiteY1" fmla="*/ 191773 h 903745"/>
                <a:gd name="connsiteX2" fmla="*/ 29906 w 598231"/>
                <a:gd name="connsiteY2" fmla="*/ 302898 h 903745"/>
                <a:gd name="connsiteX3" fmla="*/ 10856 w 598231"/>
                <a:gd name="connsiteY3" fmla="*/ 636273 h 903745"/>
                <a:gd name="connsiteX4" fmla="*/ 0 w 598231"/>
                <a:gd name="connsiteY4" fmla="*/ 903745 h 903745"/>
                <a:gd name="connsiteX5" fmla="*/ 487822 w 598231"/>
                <a:gd name="connsiteY5" fmla="*/ 871104 h 903745"/>
                <a:gd name="connsiteX6" fmla="*/ 455356 w 598231"/>
                <a:gd name="connsiteY6" fmla="*/ 220348 h 903745"/>
                <a:gd name="connsiteX7" fmla="*/ 461706 w 598231"/>
                <a:gd name="connsiteY7" fmla="*/ 160787 h 903745"/>
                <a:gd name="connsiteX8" fmla="*/ 598231 w 598231"/>
                <a:gd name="connsiteY8" fmla="*/ 74298 h 903745"/>
                <a:gd name="connsiteX9" fmla="*/ 580309 w 598231"/>
                <a:gd name="connsiteY9" fmla="*/ 104019 h 903745"/>
                <a:gd name="connsiteX10" fmla="*/ 585018 w 598231"/>
                <a:gd name="connsiteY10" fmla="*/ 9525 h 903745"/>
                <a:gd name="connsiteX11" fmla="*/ 442656 w 598231"/>
                <a:gd name="connsiteY11" fmla="*/ 6477 h 903745"/>
                <a:gd name="connsiteX12" fmla="*/ 383048 w 598231"/>
                <a:gd name="connsiteY12" fmla="*/ 0 h 903745"/>
                <a:gd name="connsiteX13" fmla="*/ 325796 w 598231"/>
                <a:gd name="connsiteY13" fmla="*/ 6095 h 903745"/>
                <a:gd name="connsiteX14" fmla="*/ 304800 w 598231"/>
                <a:gd name="connsiteY14" fmla="*/ 60198 h 903745"/>
                <a:gd name="connsiteX15" fmla="*/ 291384 w 598231"/>
                <a:gd name="connsiteY15" fmla="*/ 125098 h 903745"/>
                <a:gd name="connsiteX16" fmla="*/ 227782 w 598231"/>
                <a:gd name="connsiteY16" fmla="*/ 658243 h 903745"/>
                <a:gd name="connsiteX17" fmla="*/ 224912 w 598231"/>
                <a:gd name="connsiteY17" fmla="*/ 208659 h 903745"/>
                <a:gd name="connsiteX18" fmla="*/ 168168 w 598231"/>
                <a:gd name="connsiteY18" fmla="*/ 21079 h 903745"/>
                <a:gd name="connsiteX19" fmla="*/ 65547 w 598231"/>
                <a:gd name="connsiteY19" fmla="*/ 36445 h 903745"/>
                <a:gd name="connsiteX0" fmla="*/ 65547 w 598231"/>
                <a:gd name="connsiteY0" fmla="*/ 36445 h 903745"/>
                <a:gd name="connsiteX1" fmla="*/ 26731 w 598231"/>
                <a:gd name="connsiteY1" fmla="*/ 191773 h 903745"/>
                <a:gd name="connsiteX2" fmla="*/ 29906 w 598231"/>
                <a:gd name="connsiteY2" fmla="*/ 302898 h 903745"/>
                <a:gd name="connsiteX3" fmla="*/ 10856 w 598231"/>
                <a:gd name="connsiteY3" fmla="*/ 636273 h 903745"/>
                <a:gd name="connsiteX4" fmla="*/ 0 w 598231"/>
                <a:gd name="connsiteY4" fmla="*/ 903745 h 903745"/>
                <a:gd name="connsiteX5" fmla="*/ 487822 w 598231"/>
                <a:gd name="connsiteY5" fmla="*/ 871104 h 903745"/>
                <a:gd name="connsiteX6" fmla="*/ 455356 w 598231"/>
                <a:gd name="connsiteY6" fmla="*/ 220348 h 903745"/>
                <a:gd name="connsiteX7" fmla="*/ 454025 w 598231"/>
                <a:gd name="connsiteY7" fmla="*/ 157484 h 903745"/>
                <a:gd name="connsiteX8" fmla="*/ 598231 w 598231"/>
                <a:gd name="connsiteY8" fmla="*/ 74298 h 903745"/>
                <a:gd name="connsiteX9" fmla="*/ 580309 w 598231"/>
                <a:gd name="connsiteY9" fmla="*/ 104019 h 903745"/>
                <a:gd name="connsiteX10" fmla="*/ 585018 w 598231"/>
                <a:gd name="connsiteY10" fmla="*/ 9525 h 903745"/>
                <a:gd name="connsiteX11" fmla="*/ 442656 w 598231"/>
                <a:gd name="connsiteY11" fmla="*/ 6477 h 903745"/>
                <a:gd name="connsiteX12" fmla="*/ 383048 w 598231"/>
                <a:gd name="connsiteY12" fmla="*/ 0 h 903745"/>
                <a:gd name="connsiteX13" fmla="*/ 325796 w 598231"/>
                <a:gd name="connsiteY13" fmla="*/ 6095 h 903745"/>
                <a:gd name="connsiteX14" fmla="*/ 304800 w 598231"/>
                <a:gd name="connsiteY14" fmla="*/ 60198 h 903745"/>
                <a:gd name="connsiteX15" fmla="*/ 291384 w 598231"/>
                <a:gd name="connsiteY15" fmla="*/ 125098 h 903745"/>
                <a:gd name="connsiteX16" fmla="*/ 227782 w 598231"/>
                <a:gd name="connsiteY16" fmla="*/ 658243 h 903745"/>
                <a:gd name="connsiteX17" fmla="*/ 224912 w 598231"/>
                <a:gd name="connsiteY17" fmla="*/ 208659 h 903745"/>
                <a:gd name="connsiteX18" fmla="*/ 168168 w 598231"/>
                <a:gd name="connsiteY18" fmla="*/ 21079 h 903745"/>
                <a:gd name="connsiteX19" fmla="*/ 65547 w 598231"/>
                <a:gd name="connsiteY19" fmla="*/ 36445 h 903745"/>
                <a:gd name="connsiteX0" fmla="*/ 65547 w 598231"/>
                <a:gd name="connsiteY0" fmla="*/ 36445 h 903745"/>
                <a:gd name="connsiteX1" fmla="*/ 26731 w 598231"/>
                <a:gd name="connsiteY1" fmla="*/ 191773 h 903745"/>
                <a:gd name="connsiteX2" fmla="*/ 29906 w 598231"/>
                <a:gd name="connsiteY2" fmla="*/ 302898 h 903745"/>
                <a:gd name="connsiteX3" fmla="*/ 10856 w 598231"/>
                <a:gd name="connsiteY3" fmla="*/ 636273 h 903745"/>
                <a:gd name="connsiteX4" fmla="*/ 0 w 598231"/>
                <a:gd name="connsiteY4" fmla="*/ 903745 h 903745"/>
                <a:gd name="connsiteX5" fmla="*/ 487822 w 598231"/>
                <a:gd name="connsiteY5" fmla="*/ 871104 h 903745"/>
                <a:gd name="connsiteX6" fmla="*/ 447675 w 598231"/>
                <a:gd name="connsiteY6" fmla="*/ 220348 h 903745"/>
                <a:gd name="connsiteX7" fmla="*/ 454025 w 598231"/>
                <a:gd name="connsiteY7" fmla="*/ 157484 h 903745"/>
                <a:gd name="connsiteX8" fmla="*/ 598231 w 598231"/>
                <a:gd name="connsiteY8" fmla="*/ 74298 h 903745"/>
                <a:gd name="connsiteX9" fmla="*/ 580309 w 598231"/>
                <a:gd name="connsiteY9" fmla="*/ 104019 h 903745"/>
                <a:gd name="connsiteX10" fmla="*/ 585018 w 598231"/>
                <a:gd name="connsiteY10" fmla="*/ 9525 h 903745"/>
                <a:gd name="connsiteX11" fmla="*/ 442656 w 598231"/>
                <a:gd name="connsiteY11" fmla="*/ 6477 h 903745"/>
                <a:gd name="connsiteX12" fmla="*/ 383048 w 598231"/>
                <a:gd name="connsiteY12" fmla="*/ 0 h 903745"/>
                <a:gd name="connsiteX13" fmla="*/ 325796 w 598231"/>
                <a:gd name="connsiteY13" fmla="*/ 6095 h 903745"/>
                <a:gd name="connsiteX14" fmla="*/ 304800 w 598231"/>
                <a:gd name="connsiteY14" fmla="*/ 60198 h 903745"/>
                <a:gd name="connsiteX15" fmla="*/ 291384 w 598231"/>
                <a:gd name="connsiteY15" fmla="*/ 125098 h 903745"/>
                <a:gd name="connsiteX16" fmla="*/ 227782 w 598231"/>
                <a:gd name="connsiteY16" fmla="*/ 658243 h 903745"/>
                <a:gd name="connsiteX17" fmla="*/ 224912 w 598231"/>
                <a:gd name="connsiteY17" fmla="*/ 208659 h 903745"/>
                <a:gd name="connsiteX18" fmla="*/ 168168 w 598231"/>
                <a:gd name="connsiteY18" fmla="*/ 21079 h 903745"/>
                <a:gd name="connsiteX19" fmla="*/ 65547 w 598231"/>
                <a:gd name="connsiteY19" fmla="*/ 36445 h 903745"/>
                <a:gd name="connsiteX0" fmla="*/ 65547 w 598231"/>
                <a:gd name="connsiteY0" fmla="*/ 36445 h 903745"/>
                <a:gd name="connsiteX1" fmla="*/ 26731 w 598231"/>
                <a:gd name="connsiteY1" fmla="*/ 191773 h 903745"/>
                <a:gd name="connsiteX2" fmla="*/ 29906 w 598231"/>
                <a:gd name="connsiteY2" fmla="*/ 302898 h 903745"/>
                <a:gd name="connsiteX3" fmla="*/ 10856 w 598231"/>
                <a:gd name="connsiteY3" fmla="*/ 636273 h 903745"/>
                <a:gd name="connsiteX4" fmla="*/ 0 w 598231"/>
                <a:gd name="connsiteY4" fmla="*/ 903745 h 903745"/>
                <a:gd name="connsiteX5" fmla="*/ 480141 w 598231"/>
                <a:gd name="connsiteY5" fmla="*/ 877708 h 903745"/>
                <a:gd name="connsiteX6" fmla="*/ 447675 w 598231"/>
                <a:gd name="connsiteY6" fmla="*/ 220348 h 903745"/>
                <a:gd name="connsiteX7" fmla="*/ 454025 w 598231"/>
                <a:gd name="connsiteY7" fmla="*/ 157484 h 903745"/>
                <a:gd name="connsiteX8" fmla="*/ 598231 w 598231"/>
                <a:gd name="connsiteY8" fmla="*/ 74298 h 903745"/>
                <a:gd name="connsiteX9" fmla="*/ 580309 w 598231"/>
                <a:gd name="connsiteY9" fmla="*/ 104019 h 903745"/>
                <a:gd name="connsiteX10" fmla="*/ 585018 w 598231"/>
                <a:gd name="connsiteY10" fmla="*/ 9525 h 903745"/>
                <a:gd name="connsiteX11" fmla="*/ 442656 w 598231"/>
                <a:gd name="connsiteY11" fmla="*/ 6477 h 903745"/>
                <a:gd name="connsiteX12" fmla="*/ 383048 w 598231"/>
                <a:gd name="connsiteY12" fmla="*/ 0 h 903745"/>
                <a:gd name="connsiteX13" fmla="*/ 325796 w 598231"/>
                <a:gd name="connsiteY13" fmla="*/ 6095 h 903745"/>
                <a:gd name="connsiteX14" fmla="*/ 304800 w 598231"/>
                <a:gd name="connsiteY14" fmla="*/ 60198 h 903745"/>
                <a:gd name="connsiteX15" fmla="*/ 291384 w 598231"/>
                <a:gd name="connsiteY15" fmla="*/ 125098 h 903745"/>
                <a:gd name="connsiteX16" fmla="*/ 227782 w 598231"/>
                <a:gd name="connsiteY16" fmla="*/ 658243 h 903745"/>
                <a:gd name="connsiteX17" fmla="*/ 224912 w 598231"/>
                <a:gd name="connsiteY17" fmla="*/ 208659 h 903745"/>
                <a:gd name="connsiteX18" fmla="*/ 168168 w 598231"/>
                <a:gd name="connsiteY18" fmla="*/ 21079 h 903745"/>
                <a:gd name="connsiteX19" fmla="*/ 65547 w 598231"/>
                <a:gd name="connsiteY19" fmla="*/ 36445 h 903745"/>
                <a:gd name="connsiteX0" fmla="*/ 65547 w 598231"/>
                <a:gd name="connsiteY0" fmla="*/ 61599 h 928899"/>
                <a:gd name="connsiteX1" fmla="*/ 26731 w 598231"/>
                <a:gd name="connsiteY1" fmla="*/ 216927 h 928899"/>
                <a:gd name="connsiteX2" fmla="*/ 29906 w 598231"/>
                <a:gd name="connsiteY2" fmla="*/ 328052 h 928899"/>
                <a:gd name="connsiteX3" fmla="*/ 10856 w 598231"/>
                <a:gd name="connsiteY3" fmla="*/ 661427 h 928899"/>
                <a:gd name="connsiteX4" fmla="*/ 0 w 598231"/>
                <a:gd name="connsiteY4" fmla="*/ 928899 h 928899"/>
                <a:gd name="connsiteX5" fmla="*/ 480141 w 598231"/>
                <a:gd name="connsiteY5" fmla="*/ 902862 h 928899"/>
                <a:gd name="connsiteX6" fmla="*/ 447675 w 598231"/>
                <a:gd name="connsiteY6" fmla="*/ 245502 h 928899"/>
                <a:gd name="connsiteX7" fmla="*/ 454025 w 598231"/>
                <a:gd name="connsiteY7" fmla="*/ 182638 h 928899"/>
                <a:gd name="connsiteX8" fmla="*/ 598231 w 598231"/>
                <a:gd name="connsiteY8" fmla="*/ 99452 h 928899"/>
                <a:gd name="connsiteX9" fmla="*/ 580309 w 598231"/>
                <a:gd name="connsiteY9" fmla="*/ 129173 h 928899"/>
                <a:gd name="connsiteX10" fmla="*/ 585018 w 598231"/>
                <a:gd name="connsiteY10" fmla="*/ 34679 h 928899"/>
                <a:gd name="connsiteX11" fmla="*/ 442656 w 598231"/>
                <a:gd name="connsiteY11" fmla="*/ 31631 h 928899"/>
                <a:gd name="connsiteX12" fmla="*/ 383048 w 598231"/>
                <a:gd name="connsiteY12" fmla="*/ 25154 h 928899"/>
                <a:gd name="connsiteX13" fmla="*/ 325796 w 598231"/>
                <a:gd name="connsiteY13" fmla="*/ 31249 h 928899"/>
                <a:gd name="connsiteX14" fmla="*/ 304800 w 598231"/>
                <a:gd name="connsiteY14" fmla="*/ 85352 h 928899"/>
                <a:gd name="connsiteX15" fmla="*/ 291384 w 598231"/>
                <a:gd name="connsiteY15" fmla="*/ 150252 h 928899"/>
                <a:gd name="connsiteX16" fmla="*/ 227782 w 598231"/>
                <a:gd name="connsiteY16" fmla="*/ 683397 h 928899"/>
                <a:gd name="connsiteX17" fmla="*/ 224912 w 598231"/>
                <a:gd name="connsiteY17" fmla="*/ 233813 h 928899"/>
                <a:gd name="connsiteX18" fmla="*/ 191211 w 598231"/>
                <a:gd name="connsiteY18" fmla="*/ 0 h 928899"/>
                <a:gd name="connsiteX19" fmla="*/ 65547 w 598231"/>
                <a:gd name="connsiteY19" fmla="*/ 61599 h 928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98231" h="928899">
                  <a:moveTo>
                    <a:pt x="65547" y="61599"/>
                  </a:moveTo>
                  <a:lnTo>
                    <a:pt x="26731" y="216927"/>
                  </a:lnTo>
                  <a:cubicBezTo>
                    <a:pt x="27789" y="253969"/>
                    <a:pt x="28848" y="291010"/>
                    <a:pt x="29906" y="328052"/>
                  </a:cubicBezTo>
                  <a:lnTo>
                    <a:pt x="10856" y="661427"/>
                  </a:lnTo>
                  <a:cubicBezTo>
                    <a:pt x="9798" y="716460"/>
                    <a:pt x="1058" y="873866"/>
                    <a:pt x="0" y="928899"/>
                  </a:cubicBezTo>
                  <a:lnTo>
                    <a:pt x="480141" y="902862"/>
                  </a:lnTo>
                  <a:lnTo>
                    <a:pt x="447675" y="245502"/>
                  </a:lnTo>
                  <a:cubicBezTo>
                    <a:pt x="447231" y="224547"/>
                    <a:pt x="454469" y="203593"/>
                    <a:pt x="454025" y="182638"/>
                  </a:cubicBezTo>
                  <a:lnTo>
                    <a:pt x="598231" y="99452"/>
                  </a:lnTo>
                  <a:lnTo>
                    <a:pt x="580309" y="129173"/>
                  </a:lnTo>
                  <a:cubicBezTo>
                    <a:pt x="581025" y="106481"/>
                    <a:pt x="584302" y="57371"/>
                    <a:pt x="585018" y="34679"/>
                  </a:cubicBezTo>
                  <a:lnTo>
                    <a:pt x="442656" y="31631"/>
                  </a:lnTo>
                  <a:lnTo>
                    <a:pt x="383048" y="25154"/>
                  </a:lnTo>
                  <a:lnTo>
                    <a:pt x="325796" y="31249"/>
                  </a:lnTo>
                  <a:lnTo>
                    <a:pt x="304800" y="85352"/>
                  </a:lnTo>
                  <a:lnTo>
                    <a:pt x="291384" y="150252"/>
                  </a:lnTo>
                  <a:lnTo>
                    <a:pt x="227782" y="683397"/>
                  </a:lnTo>
                  <a:cubicBezTo>
                    <a:pt x="226825" y="533536"/>
                    <a:pt x="225869" y="383674"/>
                    <a:pt x="224912" y="233813"/>
                  </a:cubicBezTo>
                  <a:lnTo>
                    <a:pt x="191211" y="0"/>
                  </a:lnTo>
                  <a:lnTo>
                    <a:pt x="65547" y="61599"/>
                  </a:lnTo>
                  <a:close/>
                </a:path>
              </a:pathLst>
            </a:custGeom>
            <a:gradFill>
              <a:gsLst>
                <a:gs pos="4000">
                  <a:srgbClr val="676B8B">
                    <a:alpha val="57310"/>
                  </a:srgbClr>
                </a:gs>
                <a:gs pos="100000">
                  <a:srgbClr val="676B8B">
                    <a:alpha val="0"/>
                  </a:srgbClr>
                </a:gs>
                <a:gs pos="80000">
                  <a:srgbClr val="676B8B">
                    <a:alpha val="0"/>
                  </a:srgbClr>
                </a:gs>
                <a:gs pos="49000">
                  <a:srgbClr val="676B8B">
                    <a:alpha val="9000"/>
                  </a:srgbClr>
                </a:gs>
              </a:gsLst>
              <a:lin ang="5400000" scaled="0"/>
            </a:gradFill>
            <a:ln>
              <a:noFill/>
            </a:ln>
            <a:effectLst>
              <a:softEdge rad="3047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Freihandform 43">
              <a:extLst>
                <a:ext uri="{FF2B5EF4-FFF2-40B4-BE49-F238E27FC236}">
                  <a16:creationId xmlns:a16="http://schemas.microsoft.com/office/drawing/2014/main" id="{BFE074A5-5719-9368-275D-8C125F9FDED9}"/>
                </a:ext>
              </a:extLst>
            </p:cNvPr>
            <p:cNvSpPr/>
            <p:nvPr/>
          </p:nvSpPr>
          <p:spPr>
            <a:xfrm>
              <a:off x="2436639" y="4670261"/>
              <a:ext cx="4733925" cy="1117457"/>
            </a:xfrm>
            <a:custGeom>
              <a:avLst/>
              <a:gdLst>
                <a:gd name="connsiteX0" fmla="*/ 0 w 3745065"/>
                <a:gd name="connsiteY0" fmla="*/ 119270 h 1288112"/>
                <a:gd name="connsiteX1" fmla="*/ 1940119 w 3745065"/>
                <a:gd name="connsiteY1" fmla="*/ 1288112 h 1288112"/>
                <a:gd name="connsiteX2" fmla="*/ 3745065 w 3745065"/>
                <a:gd name="connsiteY2" fmla="*/ 1264258 h 1288112"/>
                <a:gd name="connsiteX3" fmla="*/ 1510748 w 3745065"/>
                <a:gd name="connsiteY3" fmla="*/ 0 h 1288112"/>
                <a:gd name="connsiteX4" fmla="*/ 1256306 w 3745065"/>
                <a:gd name="connsiteY4" fmla="*/ 71562 h 1288112"/>
                <a:gd name="connsiteX5" fmla="*/ 930303 w 3745065"/>
                <a:gd name="connsiteY5" fmla="*/ 278296 h 1288112"/>
                <a:gd name="connsiteX6" fmla="*/ 644056 w 3745065"/>
                <a:gd name="connsiteY6" fmla="*/ 278296 h 1288112"/>
                <a:gd name="connsiteX7" fmla="*/ 341906 w 3745065"/>
                <a:gd name="connsiteY7" fmla="*/ 151075 h 1288112"/>
                <a:gd name="connsiteX8" fmla="*/ 159026 w 3745065"/>
                <a:gd name="connsiteY8" fmla="*/ 71562 h 1288112"/>
                <a:gd name="connsiteX9" fmla="*/ 0 w 3745065"/>
                <a:gd name="connsiteY9" fmla="*/ 119270 h 1288112"/>
                <a:gd name="connsiteX0" fmla="*/ 0 w 3745065"/>
                <a:gd name="connsiteY0" fmla="*/ 119270 h 1264258"/>
                <a:gd name="connsiteX1" fmla="*/ 2456954 w 3745065"/>
                <a:gd name="connsiteY1" fmla="*/ 1264258 h 1264258"/>
                <a:gd name="connsiteX2" fmla="*/ 3745065 w 3745065"/>
                <a:gd name="connsiteY2" fmla="*/ 1264258 h 1264258"/>
                <a:gd name="connsiteX3" fmla="*/ 1510748 w 3745065"/>
                <a:gd name="connsiteY3" fmla="*/ 0 h 1264258"/>
                <a:gd name="connsiteX4" fmla="*/ 1256306 w 3745065"/>
                <a:gd name="connsiteY4" fmla="*/ 71562 h 1264258"/>
                <a:gd name="connsiteX5" fmla="*/ 930303 w 3745065"/>
                <a:gd name="connsiteY5" fmla="*/ 278296 h 1264258"/>
                <a:gd name="connsiteX6" fmla="*/ 644056 w 3745065"/>
                <a:gd name="connsiteY6" fmla="*/ 278296 h 1264258"/>
                <a:gd name="connsiteX7" fmla="*/ 341906 w 3745065"/>
                <a:gd name="connsiteY7" fmla="*/ 151075 h 1264258"/>
                <a:gd name="connsiteX8" fmla="*/ 159026 w 3745065"/>
                <a:gd name="connsiteY8" fmla="*/ 71562 h 1264258"/>
                <a:gd name="connsiteX9" fmla="*/ 0 w 3745065"/>
                <a:gd name="connsiteY9" fmla="*/ 119270 h 1264258"/>
                <a:gd name="connsiteX0" fmla="*/ 0 w 4269851"/>
                <a:gd name="connsiteY0" fmla="*/ 119270 h 1264258"/>
                <a:gd name="connsiteX1" fmla="*/ 2456954 w 4269851"/>
                <a:gd name="connsiteY1" fmla="*/ 1264258 h 1264258"/>
                <a:gd name="connsiteX2" fmla="*/ 4269851 w 4269851"/>
                <a:gd name="connsiteY2" fmla="*/ 1248356 h 1264258"/>
                <a:gd name="connsiteX3" fmla="*/ 1510748 w 4269851"/>
                <a:gd name="connsiteY3" fmla="*/ 0 h 1264258"/>
                <a:gd name="connsiteX4" fmla="*/ 1256306 w 4269851"/>
                <a:gd name="connsiteY4" fmla="*/ 71562 h 1264258"/>
                <a:gd name="connsiteX5" fmla="*/ 930303 w 4269851"/>
                <a:gd name="connsiteY5" fmla="*/ 278296 h 1264258"/>
                <a:gd name="connsiteX6" fmla="*/ 644056 w 4269851"/>
                <a:gd name="connsiteY6" fmla="*/ 278296 h 1264258"/>
                <a:gd name="connsiteX7" fmla="*/ 341906 w 4269851"/>
                <a:gd name="connsiteY7" fmla="*/ 151075 h 1264258"/>
                <a:gd name="connsiteX8" fmla="*/ 159026 w 4269851"/>
                <a:gd name="connsiteY8" fmla="*/ 71562 h 1264258"/>
                <a:gd name="connsiteX9" fmla="*/ 0 w 4269851"/>
                <a:gd name="connsiteY9" fmla="*/ 119270 h 1264258"/>
                <a:gd name="connsiteX0" fmla="*/ 0 w 4269851"/>
                <a:gd name="connsiteY0" fmla="*/ 103367 h 1248355"/>
                <a:gd name="connsiteX1" fmla="*/ 2456954 w 4269851"/>
                <a:gd name="connsiteY1" fmla="*/ 1248355 h 1248355"/>
                <a:gd name="connsiteX2" fmla="*/ 4269851 w 4269851"/>
                <a:gd name="connsiteY2" fmla="*/ 1232453 h 1248355"/>
                <a:gd name="connsiteX3" fmla="*/ 1439186 w 4269851"/>
                <a:gd name="connsiteY3" fmla="*/ 0 h 1248355"/>
                <a:gd name="connsiteX4" fmla="*/ 1256306 w 4269851"/>
                <a:gd name="connsiteY4" fmla="*/ 55659 h 1248355"/>
                <a:gd name="connsiteX5" fmla="*/ 930303 w 4269851"/>
                <a:gd name="connsiteY5" fmla="*/ 262393 h 1248355"/>
                <a:gd name="connsiteX6" fmla="*/ 644056 w 4269851"/>
                <a:gd name="connsiteY6" fmla="*/ 262393 h 1248355"/>
                <a:gd name="connsiteX7" fmla="*/ 341906 w 4269851"/>
                <a:gd name="connsiteY7" fmla="*/ 135172 h 1248355"/>
                <a:gd name="connsiteX8" fmla="*/ 159026 w 4269851"/>
                <a:gd name="connsiteY8" fmla="*/ 55659 h 1248355"/>
                <a:gd name="connsiteX9" fmla="*/ 0 w 4269851"/>
                <a:gd name="connsiteY9" fmla="*/ 103367 h 1248355"/>
                <a:gd name="connsiteX0" fmla="*/ 0 w 4269851"/>
                <a:gd name="connsiteY0" fmla="*/ 103367 h 1264258"/>
                <a:gd name="connsiteX1" fmla="*/ 2568273 w 4269851"/>
                <a:gd name="connsiteY1" fmla="*/ 1264258 h 1264258"/>
                <a:gd name="connsiteX2" fmla="*/ 4269851 w 4269851"/>
                <a:gd name="connsiteY2" fmla="*/ 1232453 h 1264258"/>
                <a:gd name="connsiteX3" fmla="*/ 1439186 w 4269851"/>
                <a:gd name="connsiteY3" fmla="*/ 0 h 1264258"/>
                <a:gd name="connsiteX4" fmla="*/ 1256306 w 4269851"/>
                <a:gd name="connsiteY4" fmla="*/ 55659 h 1264258"/>
                <a:gd name="connsiteX5" fmla="*/ 930303 w 4269851"/>
                <a:gd name="connsiteY5" fmla="*/ 262393 h 1264258"/>
                <a:gd name="connsiteX6" fmla="*/ 644056 w 4269851"/>
                <a:gd name="connsiteY6" fmla="*/ 262393 h 1264258"/>
                <a:gd name="connsiteX7" fmla="*/ 341906 w 4269851"/>
                <a:gd name="connsiteY7" fmla="*/ 135172 h 1264258"/>
                <a:gd name="connsiteX8" fmla="*/ 159026 w 4269851"/>
                <a:gd name="connsiteY8" fmla="*/ 55659 h 1264258"/>
                <a:gd name="connsiteX9" fmla="*/ 0 w 4269851"/>
                <a:gd name="connsiteY9" fmla="*/ 103367 h 1264258"/>
                <a:gd name="connsiteX0" fmla="*/ 0 w 4269851"/>
                <a:gd name="connsiteY0" fmla="*/ 103367 h 1240404"/>
                <a:gd name="connsiteX1" fmla="*/ 2568273 w 4269851"/>
                <a:gd name="connsiteY1" fmla="*/ 1240404 h 1240404"/>
                <a:gd name="connsiteX2" fmla="*/ 4269851 w 4269851"/>
                <a:gd name="connsiteY2" fmla="*/ 1232453 h 1240404"/>
                <a:gd name="connsiteX3" fmla="*/ 1439186 w 4269851"/>
                <a:gd name="connsiteY3" fmla="*/ 0 h 1240404"/>
                <a:gd name="connsiteX4" fmla="*/ 1256306 w 4269851"/>
                <a:gd name="connsiteY4" fmla="*/ 55659 h 1240404"/>
                <a:gd name="connsiteX5" fmla="*/ 930303 w 4269851"/>
                <a:gd name="connsiteY5" fmla="*/ 262393 h 1240404"/>
                <a:gd name="connsiteX6" fmla="*/ 644056 w 4269851"/>
                <a:gd name="connsiteY6" fmla="*/ 262393 h 1240404"/>
                <a:gd name="connsiteX7" fmla="*/ 341906 w 4269851"/>
                <a:gd name="connsiteY7" fmla="*/ 135172 h 1240404"/>
                <a:gd name="connsiteX8" fmla="*/ 159026 w 4269851"/>
                <a:gd name="connsiteY8" fmla="*/ 55659 h 1240404"/>
                <a:gd name="connsiteX9" fmla="*/ 0 w 4269851"/>
                <a:gd name="connsiteY9" fmla="*/ 103367 h 1240404"/>
                <a:gd name="connsiteX0" fmla="*/ 0 w 4293705"/>
                <a:gd name="connsiteY0" fmla="*/ 111318 h 1240404"/>
                <a:gd name="connsiteX1" fmla="*/ 2592127 w 4293705"/>
                <a:gd name="connsiteY1" fmla="*/ 1240404 h 1240404"/>
                <a:gd name="connsiteX2" fmla="*/ 4293705 w 4293705"/>
                <a:gd name="connsiteY2" fmla="*/ 1232453 h 1240404"/>
                <a:gd name="connsiteX3" fmla="*/ 1463040 w 4293705"/>
                <a:gd name="connsiteY3" fmla="*/ 0 h 1240404"/>
                <a:gd name="connsiteX4" fmla="*/ 1280160 w 4293705"/>
                <a:gd name="connsiteY4" fmla="*/ 55659 h 1240404"/>
                <a:gd name="connsiteX5" fmla="*/ 954157 w 4293705"/>
                <a:gd name="connsiteY5" fmla="*/ 262393 h 1240404"/>
                <a:gd name="connsiteX6" fmla="*/ 667910 w 4293705"/>
                <a:gd name="connsiteY6" fmla="*/ 262393 h 1240404"/>
                <a:gd name="connsiteX7" fmla="*/ 365760 w 4293705"/>
                <a:gd name="connsiteY7" fmla="*/ 135172 h 1240404"/>
                <a:gd name="connsiteX8" fmla="*/ 182880 w 4293705"/>
                <a:gd name="connsiteY8" fmla="*/ 55659 h 1240404"/>
                <a:gd name="connsiteX9" fmla="*/ 0 w 4293705"/>
                <a:gd name="connsiteY9" fmla="*/ 111318 h 1240404"/>
                <a:gd name="connsiteX0" fmla="*/ 0 w 4293705"/>
                <a:gd name="connsiteY0" fmla="*/ 111318 h 1248356"/>
                <a:gd name="connsiteX1" fmla="*/ 2512614 w 4293705"/>
                <a:gd name="connsiteY1" fmla="*/ 1248356 h 1248356"/>
                <a:gd name="connsiteX2" fmla="*/ 4293705 w 4293705"/>
                <a:gd name="connsiteY2" fmla="*/ 1232453 h 1248356"/>
                <a:gd name="connsiteX3" fmla="*/ 1463040 w 4293705"/>
                <a:gd name="connsiteY3" fmla="*/ 0 h 1248356"/>
                <a:gd name="connsiteX4" fmla="*/ 1280160 w 4293705"/>
                <a:gd name="connsiteY4" fmla="*/ 55659 h 1248356"/>
                <a:gd name="connsiteX5" fmla="*/ 954157 w 4293705"/>
                <a:gd name="connsiteY5" fmla="*/ 262393 h 1248356"/>
                <a:gd name="connsiteX6" fmla="*/ 667910 w 4293705"/>
                <a:gd name="connsiteY6" fmla="*/ 262393 h 1248356"/>
                <a:gd name="connsiteX7" fmla="*/ 365760 w 4293705"/>
                <a:gd name="connsiteY7" fmla="*/ 135172 h 1248356"/>
                <a:gd name="connsiteX8" fmla="*/ 182880 w 4293705"/>
                <a:gd name="connsiteY8" fmla="*/ 55659 h 1248356"/>
                <a:gd name="connsiteX9" fmla="*/ 0 w 4293705"/>
                <a:gd name="connsiteY9" fmla="*/ 111318 h 1248356"/>
                <a:gd name="connsiteX0" fmla="*/ 0 w 4505175"/>
                <a:gd name="connsiteY0" fmla="*/ 111318 h 1248356"/>
                <a:gd name="connsiteX1" fmla="*/ 2512614 w 4505175"/>
                <a:gd name="connsiteY1" fmla="*/ 1248356 h 1248356"/>
                <a:gd name="connsiteX2" fmla="*/ 4505175 w 4505175"/>
                <a:gd name="connsiteY2" fmla="*/ 1238668 h 1248356"/>
                <a:gd name="connsiteX3" fmla="*/ 1463040 w 4505175"/>
                <a:gd name="connsiteY3" fmla="*/ 0 h 1248356"/>
                <a:gd name="connsiteX4" fmla="*/ 1280160 w 4505175"/>
                <a:gd name="connsiteY4" fmla="*/ 55659 h 1248356"/>
                <a:gd name="connsiteX5" fmla="*/ 954157 w 4505175"/>
                <a:gd name="connsiteY5" fmla="*/ 262393 h 1248356"/>
                <a:gd name="connsiteX6" fmla="*/ 667910 w 4505175"/>
                <a:gd name="connsiteY6" fmla="*/ 262393 h 1248356"/>
                <a:gd name="connsiteX7" fmla="*/ 365760 w 4505175"/>
                <a:gd name="connsiteY7" fmla="*/ 135172 h 1248356"/>
                <a:gd name="connsiteX8" fmla="*/ 182880 w 4505175"/>
                <a:gd name="connsiteY8" fmla="*/ 55659 h 1248356"/>
                <a:gd name="connsiteX9" fmla="*/ 0 w 4505175"/>
                <a:gd name="connsiteY9" fmla="*/ 111318 h 1248356"/>
                <a:gd name="connsiteX0" fmla="*/ 0 w 4505175"/>
                <a:gd name="connsiteY0" fmla="*/ 168422 h 1248356"/>
                <a:gd name="connsiteX1" fmla="*/ 2512614 w 4505175"/>
                <a:gd name="connsiteY1" fmla="*/ 1248356 h 1248356"/>
                <a:gd name="connsiteX2" fmla="*/ 4505175 w 4505175"/>
                <a:gd name="connsiteY2" fmla="*/ 1238668 h 1248356"/>
                <a:gd name="connsiteX3" fmla="*/ 1463040 w 4505175"/>
                <a:gd name="connsiteY3" fmla="*/ 0 h 1248356"/>
                <a:gd name="connsiteX4" fmla="*/ 1280160 w 4505175"/>
                <a:gd name="connsiteY4" fmla="*/ 55659 h 1248356"/>
                <a:gd name="connsiteX5" fmla="*/ 954157 w 4505175"/>
                <a:gd name="connsiteY5" fmla="*/ 262393 h 1248356"/>
                <a:gd name="connsiteX6" fmla="*/ 667910 w 4505175"/>
                <a:gd name="connsiteY6" fmla="*/ 262393 h 1248356"/>
                <a:gd name="connsiteX7" fmla="*/ 365760 w 4505175"/>
                <a:gd name="connsiteY7" fmla="*/ 135172 h 1248356"/>
                <a:gd name="connsiteX8" fmla="*/ 182880 w 4505175"/>
                <a:gd name="connsiteY8" fmla="*/ 55659 h 1248356"/>
                <a:gd name="connsiteX9" fmla="*/ 0 w 4505175"/>
                <a:gd name="connsiteY9" fmla="*/ 168422 h 1248356"/>
                <a:gd name="connsiteX0" fmla="*/ 0 w 4505175"/>
                <a:gd name="connsiteY0" fmla="*/ 168422 h 1238668"/>
                <a:gd name="connsiteX1" fmla="*/ 2715808 w 4505175"/>
                <a:gd name="connsiteY1" fmla="*/ 1172217 h 1238668"/>
                <a:gd name="connsiteX2" fmla="*/ 4505175 w 4505175"/>
                <a:gd name="connsiteY2" fmla="*/ 1238668 h 1238668"/>
                <a:gd name="connsiteX3" fmla="*/ 1463040 w 4505175"/>
                <a:gd name="connsiteY3" fmla="*/ 0 h 1238668"/>
                <a:gd name="connsiteX4" fmla="*/ 1280160 w 4505175"/>
                <a:gd name="connsiteY4" fmla="*/ 55659 h 1238668"/>
                <a:gd name="connsiteX5" fmla="*/ 954157 w 4505175"/>
                <a:gd name="connsiteY5" fmla="*/ 262393 h 1238668"/>
                <a:gd name="connsiteX6" fmla="*/ 667910 w 4505175"/>
                <a:gd name="connsiteY6" fmla="*/ 262393 h 1238668"/>
                <a:gd name="connsiteX7" fmla="*/ 365760 w 4505175"/>
                <a:gd name="connsiteY7" fmla="*/ 135172 h 1238668"/>
                <a:gd name="connsiteX8" fmla="*/ 182880 w 4505175"/>
                <a:gd name="connsiteY8" fmla="*/ 55659 h 1238668"/>
                <a:gd name="connsiteX9" fmla="*/ 0 w 4505175"/>
                <a:gd name="connsiteY9" fmla="*/ 168422 h 1238668"/>
                <a:gd name="connsiteX0" fmla="*/ 0 w 4619471"/>
                <a:gd name="connsiteY0" fmla="*/ 168422 h 1172217"/>
                <a:gd name="connsiteX1" fmla="*/ 2715808 w 4619471"/>
                <a:gd name="connsiteY1" fmla="*/ 1172217 h 1172217"/>
                <a:gd name="connsiteX2" fmla="*/ 4619471 w 4619471"/>
                <a:gd name="connsiteY2" fmla="*/ 1143495 h 1172217"/>
                <a:gd name="connsiteX3" fmla="*/ 1463040 w 4619471"/>
                <a:gd name="connsiteY3" fmla="*/ 0 h 1172217"/>
                <a:gd name="connsiteX4" fmla="*/ 1280160 w 4619471"/>
                <a:gd name="connsiteY4" fmla="*/ 55659 h 1172217"/>
                <a:gd name="connsiteX5" fmla="*/ 954157 w 4619471"/>
                <a:gd name="connsiteY5" fmla="*/ 262393 h 1172217"/>
                <a:gd name="connsiteX6" fmla="*/ 667910 w 4619471"/>
                <a:gd name="connsiteY6" fmla="*/ 262393 h 1172217"/>
                <a:gd name="connsiteX7" fmla="*/ 365760 w 4619471"/>
                <a:gd name="connsiteY7" fmla="*/ 135172 h 1172217"/>
                <a:gd name="connsiteX8" fmla="*/ 182880 w 4619471"/>
                <a:gd name="connsiteY8" fmla="*/ 55659 h 1172217"/>
                <a:gd name="connsiteX9" fmla="*/ 0 w 4619471"/>
                <a:gd name="connsiteY9" fmla="*/ 168422 h 1172217"/>
                <a:gd name="connsiteX0" fmla="*/ 0 w 4733767"/>
                <a:gd name="connsiteY0" fmla="*/ 168422 h 1172217"/>
                <a:gd name="connsiteX1" fmla="*/ 2715808 w 4733767"/>
                <a:gd name="connsiteY1" fmla="*/ 1172217 h 1172217"/>
                <a:gd name="connsiteX2" fmla="*/ 4733767 w 4733767"/>
                <a:gd name="connsiteY2" fmla="*/ 1080046 h 1172217"/>
                <a:gd name="connsiteX3" fmla="*/ 1463040 w 4733767"/>
                <a:gd name="connsiteY3" fmla="*/ 0 h 1172217"/>
                <a:gd name="connsiteX4" fmla="*/ 1280160 w 4733767"/>
                <a:gd name="connsiteY4" fmla="*/ 55659 h 1172217"/>
                <a:gd name="connsiteX5" fmla="*/ 954157 w 4733767"/>
                <a:gd name="connsiteY5" fmla="*/ 262393 h 1172217"/>
                <a:gd name="connsiteX6" fmla="*/ 667910 w 4733767"/>
                <a:gd name="connsiteY6" fmla="*/ 262393 h 1172217"/>
                <a:gd name="connsiteX7" fmla="*/ 365760 w 4733767"/>
                <a:gd name="connsiteY7" fmla="*/ 135172 h 1172217"/>
                <a:gd name="connsiteX8" fmla="*/ 182880 w 4733767"/>
                <a:gd name="connsiteY8" fmla="*/ 55659 h 1172217"/>
                <a:gd name="connsiteX9" fmla="*/ 0 w 4733767"/>
                <a:gd name="connsiteY9" fmla="*/ 168422 h 1172217"/>
                <a:gd name="connsiteX0" fmla="*/ 0 w 4733767"/>
                <a:gd name="connsiteY0" fmla="*/ 112763 h 1116558"/>
                <a:gd name="connsiteX1" fmla="*/ 2715808 w 4733767"/>
                <a:gd name="connsiteY1" fmla="*/ 1116558 h 1116558"/>
                <a:gd name="connsiteX2" fmla="*/ 4733767 w 4733767"/>
                <a:gd name="connsiteY2" fmla="*/ 1024387 h 1116558"/>
                <a:gd name="connsiteX3" fmla="*/ 1386843 w 4733767"/>
                <a:gd name="connsiteY3" fmla="*/ 7790 h 1116558"/>
                <a:gd name="connsiteX4" fmla="*/ 1280160 w 4733767"/>
                <a:gd name="connsiteY4" fmla="*/ 0 h 1116558"/>
                <a:gd name="connsiteX5" fmla="*/ 954157 w 4733767"/>
                <a:gd name="connsiteY5" fmla="*/ 206734 h 1116558"/>
                <a:gd name="connsiteX6" fmla="*/ 667910 w 4733767"/>
                <a:gd name="connsiteY6" fmla="*/ 206734 h 1116558"/>
                <a:gd name="connsiteX7" fmla="*/ 365760 w 4733767"/>
                <a:gd name="connsiteY7" fmla="*/ 79513 h 1116558"/>
                <a:gd name="connsiteX8" fmla="*/ 182880 w 4733767"/>
                <a:gd name="connsiteY8" fmla="*/ 0 h 1116558"/>
                <a:gd name="connsiteX9" fmla="*/ 0 w 4733767"/>
                <a:gd name="connsiteY9" fmla="*/ 112763 h 111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733767" h="1116558">
                  <a:moveTo>
                    <a:pt x="0" y="112763"/>
                  </a:moveTo>
                  <a:lnTo>
                    <a:pt x="2715808" y="1116558"/>
                  </a:lnTo>
                  <a:lnTo>
                    <a:pt x="4733767" y="1024387"/>
                  </a:lnTo>
                  <a:lnTo>
                    <a:pt x="1386843" y="7790"/>
                  </a:lnTo>
                  <a:lnTo>
                    <a:pt x="1280160" y="0"/>
                  </a:lnTo>
                  <a:lnTo>
                    <a:pt x="954157" y="206734"/>
                  </a:lnTo>
                  <a:lnTo>
                    <a:pt x="667910" y="206734"/>
                  </a:lnTo>
                  <a:lnTo>
                    <a:pt x="365760" y="79513"/>
                  </a:lnTo>
                  <a:lnTo>
                    <a:pt x="182880" y="0"/>
                  </a:lnTo>
                  <a:lnTo>
                    <a:pt x="0" y="112763"/>
                  </a:lnTo>
                  <a:close/>
                </a:path>
              </a:pathLst>
            </a:custGeom>
            <a:solidFill>
              <a:srgbClr val="EAEBEE">
                <a:alpha val="163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sp>
          <p:nvSpPr>
            <p:cNvPr id="45" name="Freihandform 44">
              <a:extLst>
                <a:ext uri="{FF2B5EF4-FFF2-40B4-BE49-F238E27FC236}">
                  <a16:creationId xmlns:a16="http://schemas.microsoft.com/office/drawing/2014/main" id="{43777496-F323-29DC-8F41-4EAD7A099746}"/>
                </a:ext>
              </a:extLst>
            </p:cNvPr>
            <p:cNvSpPr/>
            <p:nvPr/>
          </p:nvSpPr>
          <p:spPr>
            <a:xfrm rot="21463980" flipH="1">
              <a:off x="1713637" y="3985551"/>
              <a:ext cx="4073525" cy="1109664"/>
            </a:xfrm>
            <a:custGeom>
              <a:avLst/>
              <a:gdLst>
                <a:gd name="connsiteX0" fmla="*/ 0 w 3745065"/>
                <a:gd name="connsiteY0" fmla="*/ 119270 h 1288112"/>
                <a:gd name="connsiteX1" fmla="*/ 1940119 w 3745065"/>
                <a:gd name="connsiteY1" fmla="*/ 1288112 h 1288112"/>
                <a:gd name="connsiteX2" fmla="*/ 3745065 w 3745065"/>
                <a:gd name="connsiteY2" fmla="*/ 1264258 h 1288112"/>
                <a:gd name="connsiteX3" fmla="*/ 1510748 w 3745065"/>
                <a:gd name="connsiteY3" fmla="*/ 0 h 1288112"/>
                <a:gd name="connsiteX4" fmla="*/ 1256306 w 3745065"/>
                <a:gd name="connsiteY4" fmla="*/ 71562 h 1288112"/>
                <a:gd name="connsiteX5" fmla="*/ 930303 w 3745065"/>
                <a:gd name="connsiteY5" fmla="*/ 278296 h 1288112"/>
                <a:gd name="connsiteX6" fmla="*/ 644056 w 3745065"/>
                <a:gd name="connsiteY6" fmla="*/ 278296 h 1288112"/>
                <a:gd name="connsiteX7" fmla="*/ 341906 w 3745065"/>
                <a:gd name="connsiteY7" fmla="*/ 151075 h 1288112"/>
                <a:gd name="connsiteX8" fmla="*/ 159026 w 3745065"/>
                <a:gd name="connsiteY8" fmla="*/ 71562 h 1288112"/>
                <a:gd name="connsiteX9" fmla="*/ 0 w 3745065"/>
                <a:gd name="connsiteY9" fmla="*/ 119270 h 1288112"/>
                <a:gd name="connsiteX0" fmla="*/ 0 w 3745065"/>
                <a:gd name="connsiteY0" fmla="*/ 119270 h 1264258"/>
                <a:gd name="connsiteX1" fmla="*/ 2456954 w 3745065"/>
                <a:gd name="connsiteY1" fmla="*/ 1264258 h 1264258"/>
                <a:gd name="connsiteX2" fmla="*/ 3745065 w 3745065"/>
                <a:gd name="connsiteY2" fmla="*/ 1264258 h 1264258"/>
                <a:gd name="connsiteX3" fmla="*/ 1510748 w 3745065"/>
                <a:gd name="connsiteY3" fmla="*/ 0 h 1264258"/>
                <a:gd name="connsiteX4" fmla="*/ 1256306 w 3745065"/>
                <a:gd name="connsiteY4" fmla="*/ 71562 h 1264258"/>
                <a:gd name="connsiteX5" fmla="*/ 930303 w 3745065"/>
                <a:gd name="connsiteY5" fmla="*/ 278296 h 1264258"/>
                <a:gd name="connsiteX6" fmla="*/ 644056 w 3745065"/>
                <a:gd name="connsiteY6" fmla="*/ 278296 h 1264258"/>
                <a:gd name="connsiteX7" fmla="*/ 341906 w 3745065"/>
                <a:gd name="connsiteY7" fmla="*/ 151075 h 1264258"/>
                <a:gd name="connsiteX8" fmla="*/ 159026 w 3745065"/>
                <a:gd name="connsiteY8" fmla="*/ 71562 h 1264258"/>
                <a:gd name="connsiteX9" fmla="*/ 0 w 3745065"/>
                <a:gd name="connsiteY9" fmla="*/ 119270 h 1264258"/>
                <a:gd name="connsiteX0" fmla="*/ 0 w 4269851"/>
                <a:gd name="connsiteY0" fmla="*/ 119270 h 1264258"/>
                <a:gd name="connsiteX1" fmla="*/ 2456954 w 4269851"/>
                <a:gd name="connsiteY1" fmla="*/ 1264258 h 1264258"/>
                <a:gd name="connsiteX2" fmla="*/ 4269851 w 4269851"/>
                <a:gd name="connsiteY2" fmla="*/ 1248356 h 1264258"/>
                <a:gd name="connsiteX3" fmla="*/ 1510748 w 4269851"/>
                <a:gd name="connsiteY3" fmla="*/ 0 h 1264258"/>
                <a:gd name="connsiteX4" fmla="*/ 1256306 w 4269851"/>
                <a:gd name="connsiteY4" fmla="*/ 71562 h 1264258"/>
                <a:gd name="connsiteX5" fmla="*/ 930303 w 4269851"/>
                <a:gd name="connsiteY5" fmla="*/ 278296 h 1264258"/>
                <a:gd name="connsiteX6" fmla="*/ 644056 w 4269851"/>
                <a:gd name="connsiteY6" fmla="*/ 278296 h 1264258"/>
                <a:gd name="connsiteX7" fmla="*/ 341906 w 4269851"/>
                <a:gd name="connsiteY7" fmla="*/ 151075 h 1264258"/>
                <a:gd name="connsiteX8" fmla="*/ 159026 w 4269851"/>
                <a:gd name="connsiteY8" fmla="*/ 71562 h 1264258"/>
                <a:gd name="connsiteX9" fmla="*/ 0 w 4269851"/>
                <a:gd name="connsiteY9" fmla="*/ 119270 h 1264258"/>
                <a:gd name="connsiteX0" fmla="*/ 0 w 4269851"/>
                <a:gd name="connsiteY0" fmla="*/ 103367 h 1248355"/>
                <a:gd name="connsiteX1" fmla="*/ 2456954 w 4269851"/>
                <a:gd name="connsiteY1" fmla="*/ 1248355 h 1248355"/>
                <a:gd name="connsiteX2" fmla="*/ 4269851 w 4269851"/>
                <a:gd name="connsiteY2" fmla="*/ 1232453 h 1248355"/>
                <a:gd name="connsiteX3" fmla="*/ 1439186 w 4269851"/>
                <a:gd name="connsiteY3" fmla="*/ 0 h 1248355"/>
                <a:gd name="connsiteX4" fmla="*/ 1256306 w 4269851"/>
                <a:gd name="connsiteY4" fmla="*/ 55659 h 1248355"/>
                <a:gd name="connsiteX5" fmla="*/ 930303 w 4269851"/>
                <a:gd name="connsiteY5" fmla="*/ 262393 h 1248355"/>
                <a:gd name="connsiteX6" fmla="*/ 644056 w 4269851"/>
                <a:gd name="connsiteY6" fmla="*/ 262393 h 1248355"/>
                <a:gd name="connsiteX7" fmla="*/ 341906 w 4269851"/>
                <a:gd name="connsiteY7" fmla="*/ 135172 h 1248355"/>
                <a:gd name="connsiteX8" fmla="*/ 159026 w 4269851"/>
                <a:gd name="connsiteY8" fmla="*/ 55659 h 1248355"/>
                <a:gd name="connsiteX9" fmla="*/ 0 w 4269851"/>
                <a:gd name="connsiteY9" fmla="*/ 103367 h 1248355"/>
                <a:gd name="connsiteX0" fmla="*/ 0 w 4269851"/>
                <a:gd name="connsiteY0" fmla="*/ 103367 h 1264258"/>
                <a:gd name="connsiteX1" fmla="*/ 2568273 w 4269851"/>
                <a:gd name="connsiteY1" fmla="*/ 1264258 h 1264258"/>
                <a:gd name="connsiteX2" fmla="*/ 4269851 w 4269851"/>
                <a:gd name="connsiteY2" fmla="*/ 1232453 h 1264258"/>
                <a:gd name="connsiteX3" fmla="*/ 1439186 w 4269851"/>
                <a:gd name="connsiteY3" fmla="*/ 0 h 1264258"/>
                <a:gd name="connsiteX4" fmla="*/ 1256306 w 4269851"/>
                <a:gd name="connsiteY4" fmla="*/ 55659 h 1264258"/>
                <a:gd name="connsiteX5" fmla="*/ 930303 w 4269851"/>
                <a:gd name="connsiteY5" fmla="*/ 262393 h 1264258"/>
                <a:gd name="connsiteX6" fmla="*/ 644056 w 4269851"/>
                <a:gd name="connsiteY6" fmla="*/ 262393 h 1264258"/>
                <a:gd name="connsiteX7" fmla="*/ 341906 w 4269851"/>
                <a:gd name="connsiteY7" fmla="*/ 135172 h 1264258"/>
                <a:gd name="connsiteX8" fmla="*/ 159026 w 4269851"/>
                <a:gd name="connsiteY8" fmla="*/ 55659 h 1264258"/>
                <a:gd name="connsiteX9" fmla="*/ 0 w 4269851"/>
                <a:gd name="connsiteY9" fmla="*/ 103367 h 1264258"/>
                <a:gd name="connsiteX0" fmla="*/ 0 w 4269851"/>
                <a:gd name="connsiteY0" fmla="*/ 103367 h 1240404"/>
                <a:gd name="connsiteX1" fmla="*/ 2568273 w 4269851"/>
                <a:gd name="connsiteY1" fmla="*/ 1240404 h 1240404"/>
                <a:gd name="connsiteX2" fmla="*/ 4269851 w 4269851"/>
                <a:gd name="connsiteY2" fmla="*/ 1232453 h 1240404"/>
                <a:gd name="connsiteX3" fmla="*/ 1439186 w 4269851"/>
                <a:gd name="connsiteY3" fmla="*/ 0 h 1240404"/>
                <a:gd name="connsiteX4" fmla="*/ 1256306 w 4269851"/>
                <a:gd name="connsiteY4" fmla="*/ 55659 h 1240404"/>
                <a:gd name="connsiteX5" fmla="*/ 930303 w 4269851"/>
                <a:gd name="connsiteY5" fmla="*/ 262393 h 1240404"/>
                <a:gd name="connsiteX6" fmla="*/ 644056 w 4269851"/>
                <a:gd name="connsiteY6" fmla="*/ 262393 h 1240404"/>
                <a:gd name="connsiteX7" fmla="*/ 341906 w 4269851"/>
                <a:gd name="connsiteY7" fmla="*/ 135172 h 1240404"/>
                <a:gd name="connsiteX8" fmla="*/ 159026 w 4269851"/>
                <a:gd name="connsiteY8" fmla="*/ 55659 h 1240404"/>
                <a:gd name="connsiteX9" fmla="*/ 0 w 4269851"/>
                <a:gd name="connsiteY9" fmla="*/ 103367 h 1240404"/>
                <a:gd name="connsiteX0" fmla="*/ 0 w 4293705"/>
                <a:gd name="connsiteY0" fmla="*/ 111318 h 1240404"/>
                <a:gd name="connsiteX1" fmla="*/ 2592127 w 4293705"/>
                <a:gd name="connsiteY1" fmla="*/ 1240404 h 1240404"/>
                <a:gd name="connsiteX2" fmla="*/ 4293705 w 4293705"/>
                <a:gd name="connsiteY2" fmla="*/ 1232453 h 1240404"/>
                <a:gd name="connsiteX3" fmla="*/ 1463040 w 4293705"/>
                <a:gd name="connsiteY3" fmla="*/ 0 h 1240404"/>
                <a:gd name="connsiteX4" fmla="*/ 1280160 w 4293705"/>
                <a:gd name="connsiteY4" fmla="*/ 55659 h 1240404"/>
                <a:gd name="connsiteX5" fmla="*/ 954157 w 4293705"/>
                <a:gd name="connsiteY5" fmla="*/ 262393 h 1240404"/>
                <a:gd name="connsiteX6" fmla="*/ 667910 w 4293705"/>
                <a:gd name="connsiteY6" fmla="*/ 262393 h 1240404"/>
                <a:gd name="connsiteX7" fmla="*/ 365760 w 4293705"/>
                <a:gd name="connsiteY7" fmla="*/ 135172 h 1240404"/>
                <a:gd name="connsiteX8" fmla="*/ 182880 w 4293705"/>
                <a:gd name="connsiteY8" fmla="*/ 55659 h 1240404"/>
                <a:gd name="connsiteX9" fmla="*/ 0 w 4293705"/>
                <a:gd name="connsiteY9" fmla="*/ 111318 h 1240404"/>
                <a:gd name="connsiteX0" fmla="*/ 0 w 4293705"/>
                <a:gd name="connsiteY0" fmla="*/ 111318 h 1248356"/>
                <a:gd name="connsiteX1" fmla="*/ 2512614 w 4293705"/>
                <a:gd name="connsiteY1" fmla="*/ 1248356 h 1248356"/>
                <a:gd name="connsiteX2" fmla="*/ 4293705 w 4293705"/>
                <a:gd name="connsiteY2" fmla="*/ 1232453 h 1248356"/>
                <a:gd name="connsiteX3" fmla="*/ 1463040 w 4293705"/>
                <a:gd name="connsiteY3" fmla="*/ 0 h 1248356"/>
                <a:gd name="connsiteX4" fmla="*/ 1280160 w 4293705"/>
                <a:gd name="connsiteY4" fmla="*/ 55659 h 1248356"/>
                <a:gd name="connsiteX5" fmla="*/ 954157 w 4293705"/>
                <a:gd name="connsiteY5" fmla="*/ 262393 h 1248356"/>
                <a:gd name="connsiteX6" fmla="*/ 667910 w 4293705"/>
                <a:gd name="connsiteY6" fmla="*/ 262393 h 1248356"/>
                <a:gd name="connsiteX7" fmla="*/ 365760 w 4293705"/>
                <a:gd name="connsiteY7" fmla="*/ 135172 h 1248356"/>
                <a:gd name="connsiteX8" fmla="*/ 182880 w 4293705"/>
                <a:gd name="connsiteY8" fmla="*/ 55659 h 1248356"/>
                <a:gd name="connsiteX9" fmla="*/ 0 w 4293705"/>
                <a:gd name="connsiteY9" fmla="*/ 111318 h 1248356"/>
                <a:gd name="connsiteX0" fmla="*/ 0 w 4505175"/>
                <a:gd name="connsiteY0" fmla="*/ 111318 h 1248356"/>
                <a:gd name="connsiteX1" fmla="*/ 2512614 w 4505175"/>
                <a:gd name="connsiteY1" fmla="*/ 1248356 h 1248356"/>
                <a:gd name="connsiteX2" fmla="*/ 4505175 w 4505175"/>
                <a:gd name="connsiteY2" fmla="*/ 1238668 h 1248356"/>
                <a:gd name="connsiteX3" fmla="*/ 1463040 w 4505175"/>
                <a:gd name="connsiteY3" fmla="*/ 0 h 1248356"/>
                <a:gd name="connsiteX4" fmla="*/ 1280160 w 4505175"/>
                <a:gd name="connsiteY4" fmla="*/ 55659 h 1248356"/>
                <a:gd name="connsiteX5" fmla="*/ 954157 w 4505175"/>
                <a:gd name="connsiteY5" fmla="*/ 262393 h 1248356"/>
                <a:gd name="connsiteX6" fmla="*/ 667910 w 4505175"/>
                <a:gd name="connsiteY6" fmla="*/ 262393 h 1248356"/>
                <a:gd name="connsiteX7" fmla="*/ 365760 w 4505175"/>
                <a:gd name="connsiteY7" fmla="*/ 135172 h 1248356"/>
                <a:gd name="connsiteX8" fmla="*/ 182880 w 4505175"/>
                <a:gd name="connsiteY8" fmla="*/ 55659 h 1248356"/>
                <a:gd name="connsiteX9" fmla="*/ 0 w 4505175"/>
                <a:gd name="connsiteY9" fmla="*/ 111318 h 1248356"/>
                <a:gd name="connsiteX0" fmla="*/ 0 w 4505175"/>
                <a:gd name="connsiteY0" fmla="*/ 168422 h 1248356"/>
                <a:gd name="connsiteX1" fmla="*/ 2512614 w 4505175"/>
                <a:gd name="connsiteY1" fmla="*/ 1248356 h 1248356"/>
                <a:gd name="connsiteX2" fmla="*/ 4505175 w 4505175"/>
                <a:gd name="connsiteY2" fmla="*/ 1238668 h 1248356"/>
                <a:gd name="connsiteX3" fmla="*/ 1463040 w 4505175"/>
                <a:gd name="connsiteY3" fmla="*/ 0 h 1248356"/>
                <a:gd name="connsiteX4" fmla="*/ 1280160 w 4505175"/>
                <a:gd name="connsiteY4" fmla="*/ 55659 h 1248356"/>
                <a:gd name="connsiteX5" fmla="*/ 954157 w 4505175"/>
                <a:gd name="connsiteY5" fmla="*/ 262393 h 1248356"/>
                <a:gd name="connsiteX6" fmla="*/ 667910 w 4505175"/>
                <a:gd name="connsiteY6" fmla="*/ 262393 h 1248356"/>
                <a:gd name="connsiteX7" fmla="*/ 365760 w 4505175"/>
                <a:gd name="connsiteY7" fmla="*/ 135172 h 1248356"/>
                <a:gd name="connsiteX8" fmla="*/ 182880 w 4505175"/>
                <a:gd name="connsiteY8" fmla="*/ 55659 h 1248356"/>
                <a:gd name="connsiteX9" fmla="*/ 0 w 4505175"/>
                <a:gd name="connsiteY9" fmla="*/ 168422 h 1248356"/>
                <a:gd name="connsiteX0" fmla="*/ 0 w 4505175"/>
                <a:gd name="connsiteY0" fmla="*/ 168422 h 1238668"/>
                <a:gd name="connsiteX1" fmla="*/ 2715808 w 4505175"/>
                <a:gd name="connsiteY1" fmla="*/ 1172217 h 1238668"/>
                <a:gd name="connsiteX2" fmla="*/ 4505175 w 4505175"/>
                <a:gd name="connsiteY2" fmla="*/ 1238668 h 1238668"/>
                <a:gd name="connsiteX3" fmla="*/ 1463040 w 4505175"/>
                <a:gd name="connsiteY3" fmla="*/ 0 h 1238668"/>
                <a:gd name="connsiteX4" fmla="*/ 1280160 w 4505175"/>
                <a:gd name="connsiteY4" fmla="*/ 55659 h 1238668"/>
                <a:gd name="connsiteX5" fmla="*/ 954157 w 4505175"/>
                <a:gd name="connsiteY5" fmla="*/ 262393 h 1238668"/>
                <a:gd name="connsiteX6" fmla="*/ 667910 w 4505175"/>
                <a:gd name="connsiteY6" fmla="*/ 262393 h 1238668"/>
                <a:gd name="connsiteX7" fmla="*/ 365760 w 4505175"/>
                <a:gd name="connsiteY7" fmla="*/ 135172 h 1238668"/>
                <a:gd name="connsiteX8" fmla="*/ 182880 w 4505175"/>
                <a:gd name="connsiteY8" fmla="*/ 55659 h 1238668"/>
                <a:gd name="connsiteX9" fmla="*/ 0 w 4505175"/>
                <a:gd name="connsiteY9" fmla="*/ 168422 h 1238668"/>
                <a:gd name="connsiteX0" fmla="*/ 0 w 4619471"/>
                <a:gd name="connsiteY0" fmla="*/ 168422 h 1172217"/>
                <a:gd name="connsiteX1" fmla="*/ 2715808 w 4619471"/>
                <a:gd name="connsiteY1" fmla="*/ 1172217 h 1172217"/>
                <a:gd name="connsiteX2" fmla="*/ 4619471 w 4619471"/>
                <a:gd name="connsiteY2" fmla="*/ 1143495 h 1172217"/>
                <a:gd name="connsiteX3" fmla="*/ 1463040 w 4619471"/>
                <a:gd name="connsiteY3" fmla="*/ 0 h 1172217"/>
                <a:gd name="connsiteX4" fmla="*/ 1280160 w 4619471"/>
                <a:gd name="connsiteY4" fmla="*/ 55659 h 1172217"/>
                <a:gd name="connsiteX5" fmla="*/ 954157 w 4619471"/>
                <a:gd name="connsiteY5" fmla="*/ 262393 h 1172217"/>
                <a:gd name="connsiteX6" fmla="*/ 667910 w 4619471"/>
                <a:gd name="connsiteY6" fmla="*/ 262393 h 1172217"/>
                <a:gd name="connsiteX7" fmla="*/ 365760 w 4619471"/>
                <a:gd name="connsiteY7" fmla="*/ 135172 h 1172217"/>
                <a:gd name="connsiteX8" fmla="*/ 182880 w 4619471"/>
                <a:gd name="connsiteY8" fmla="*/ 55659 h 1172217"/>
                <a:gd name="connsiteX9" fmla="*/ 0 w 4619471"/>
                <a:gd name="connsiteY9" fmla="*/ 168422 h 1172217"/>
                <a:gd name="connsiteX0" fmla="*/ 0 w 4733767"/>
                <a:gd name="connsiteY0" fmla="*/ 168422 h 1172217"/>
                <a:gd name="connsiteX1" fmla="*/ 2715808 w 4733767"/>
                <a:gd name="connsiteY1" fmla="*/ 1172217 h 1172217"/>
                <a:gd name="connsiteX2" fmla="*/ 4733767 w 4733767"/>
                <a:gd name="connsiteY2" fmla="*/ 1080046 h 1172217"/>
                <a:gd name="connsiteX3" fmla="*/ 1463040 w 4733767"/>
                <a:gd name="connsiteY3" fmla="*/ 0 h 1172217"/>
                <a:gd name="connsiteX4" fmla="*/ 1280160 w 4733767"/>
                <a:gd name="connsiteY4" fmla="*/ 55659 h 1172217"/>
                <a:gd name="connsiteX5" fmla="*/ 954157 w 4733767"/>
                <a:gd name="connsiteY5" fmla="*/ 262393 h 1172217"/>
                <a:gd name="connsiteX6" fmla="*/ 667910 w 4733767"/>
                <a:gd name="connsiteY6" fmla="*/ 262393 h 1172217"/>
                <a:gd name="connsiteX7" fmla="*/ 365760 w 4733767"/>
                <a:gd name="connsiteY7" fmla="*/ 135172 h 1172217"/>
                <a:gd name="connsiteX8" fmla="*/ 182880 w 4733767"/>
                <a:gd name="connsiteY8" fmla="*/ 55659 h 1172217"/>
                <a:gd name="connsiteX9" fmla="*/ 0 w 4733767"/>
                <a:gd name="connsiteY9" fmla="*/ 168422 h 1172217"/>
                <a:gd name="connsiteX0" fmla="*/ 0 w 4733767"/>
                <a:gd name="connsiteY0" fmla="*/ 112763 h 1116558"/>
                <a:gd name="connsiteX1" fmla="*/ 2715808 w 4733767"/>
                <a:gd name="connsiteY1" fmla="*/ 1116558 h 1116558"/>
                <a:gd name="connsiteX2" fmla="*/ 4733767 w 4733767"/>
                <a:gd name="connsiteY2" fmla="*/ 1024387 h 1116558"/>
                <a:gd name="connsiteX3" fmla="*/ 1386843 w 4733767"/>
                <a:gd name="connsiteY3" fmla="*/ 7790 h 1116558"/>
                <a:gd name="connsiteX4" fmla="*/ 1280160 w 4733767"/>
                <a:gd name="connsiteY4" fmla="*/ 0 h 1116558"/>
                <a:gd name="connsiteX5" fmla="*/ 954157 w 4733767"/>
                <a:gd name="connsiteY5" fmla="*/ 206734 h 1116558"/>
                <a:gd name="connsiteX6" fmla="*/ 667910 w 4733767"/>
                <a:gd name="connsiteY6" fmla="*/ 206734 h 1116558"/>
                <a:gd name="connsiteX7" fmla="*/ 365760 w 4733767"/>
                <a:gd name="connsiteY7" fmla="*/ 79513 h 1116558"/>
                <a:gd name="connsiteX8" fmla="*/ 182880 w 4733767"/>
                <a:gd name="connsiteY8" fmla="*/ 0 h 1116558"/>
                <a:gd name="connsiteX9" fmla="*/ 0 w 4733767"/>
                <a:gd name="connsiteY9" fmla="*/ 112763 h 1116558"/>
                <a:gd name="connsiteX0" fmla="*/ 0 w 4733767"/>
                <a:gd name="connsiteY0" fmla="*/ 172587 h 1176382"/>
                <a:gd name="connsiteX1" fmla="*/ 2715808 w 4733767"/>
                <a:gd name="connsiteY1" fmla="*/ 1176382 h 1176382"/>
                <a:gd name="connsiteX2" fmla="*/ 4733767 w 4733767"/>
                <a:gd name="connsiteY2" fmla="*/ 1084211 h 1176382"/>
                <a:gd name="connsiteX3" fmla="*/ 1386843 w 4733767"/>
                <a:gd name="connsiteY3" fmla="*/ 67614 h 1176382"/>
                <a:gd name="connsiteX4" fmla="*/ 1280160 w 4733767"/>
                <a:gd name="connsiteY4" fmla="*/ 59824 h 1176382"/>
                <a:gd name="connsiteX5" fmla="*/ 954157 w 4733767"/>
                <a:gd name="connsiteY5" fmla="*/ 266558 h 1176382"/>
                <a:gd name="connsiteX6" fmla="*/ 483766 w 4733767"/>
                <a:gd name="connsiteY6" fmla="*/ 0 h 1176382"/>
                <a:gd name="connsiteX7" fmla="*/ 365760 w 4733767"/>
                <a:gd name="connsiteY7" fmla="*/ 139337 h 1176382"/>
                <a:gd name="connsiteX8" fmla="*/ 182880 w 4733767"/>
                <a:gd name="connsiteY8" fmla="*/ 59824 h 1176382"/>
                <a:gd name="connsiteX9" fmla="*/ 0 w 4733767"/>
                <a:gd name="connsiteY9" fmla="*/ 172587 h 1176382"/>
                <a:gd name="connsiteX0" fmla="*/ 0 w 4733767"/>
                <a:gd name="connsiteY0" fmla="*/ 172587 h 1176382"/>
                <a:gd name="connsiteX1" fmla="*/ 2715808 w 4733767"/>
                <a:gd name="connsiteY1" fmla="*/ 1176382 h 1176382"/>
                <a:gd name="connsiteX2" fmla="*/ 4733767 w 4733767"/>
                <a:gd name="connsiteY2" fmla="*/ 1084211 h 1176382"/>
                <a:gd name="connsiteX3" fmla="*/ 1386843 w 4733767"/>
                <a:gd name="connsiteY3" fmla="*/ 67614 h 1176382"/>
                <a:gd name="connsiteX4" fmla="*/ 1280160 w 4733767"/>
                <a:gd name="connsiteY4" fmla="*/ 59824 h 1176382"/>
                <a:gd name="connsiteX5" fmla="*/ 630318 w 4733767"/>
                <a:gd name="connsiteY5" fmla="*/ 88853 h 1176382"/>
                <a:gd name="connsiteX6" fmla="*/ 483766 w 4733767"/>
                <a:gd name="connsiteY6" fmla="*/ 0 h 1176382"/>
                <a:gd name="connsiteX7" fmla="*/ 365760 w 4733767"/>
                <a:gd name="connsiteY7" fmla="*/ 139337 h 1176382"/>
                <a:gd name="connsiteX8" fmla="*/ 182880 w 4733767"/>
                <a:gd name="connsiteY8" fmla="*/ 59824 h 1176382"/>
                <a:gd name="connsiteX9" fmla="*/ 0 w 4733767"/>
                <a:gd name="connsiteY9" fmla="*/ 172587 h 1176382"/>
                <a:gd name="connsiteX0" fmla="*/ 0 w 4733767"/>
                <a:gd name="connsiteY0" fmla="*/ 172587 h 1176382"/>
                <a:gd name="connsiteX1" fmla="*/ 2715808 w 4733767"/>
                <a:gd name="connsiteY1" fmla="*/ 1176382 h 1176382"/>
                <a:gd name="connsiteX2" fmla="*/ 4733767 w 4733767"/>
                <a:gd name="connsiteY2" fmla="*/ 1084211 h 1176382"/>
                <a:gd name="connsiteX3" fmla="*/ 1386843 w 4733767"/>
                <a:gd name="connsiteY3" fmla="*/ 67614 h 1176382"/>
                <a:gd name="connsiteX4" fmla="*/ 778527 w 4733767"/>
                <a:gd name="connsiteY4" fmla="*/ 133868 h 1176382"/>
                <a:gd name="connsiteX5" fmla="*/ 630318 w 4733767"/>
                <a:gd name="connsiteY5" fmla="*/ 88853 h 1176382"/>
                <a:gd name="connsiteX6" fmla="*/ 483766 w 4733767"/>
                <a:gd name="connsiteY6" fmla="*/ 0 h 1176382"/>
                <a:gd name="connsiteX7" fmla="*/ 365760 w 4733767"/>
                <a:gd name="connsiteY7" fmla="*/ 139337 h 1176382"/>
                <a:gd name="connsiteX8" fmla="*/ 182880 w 4733767"/>
                <a:gd name="connsiteY8" fmla="*/ 59824 h 1176382"/>
                <a:gd name="connsiteX9" fmla="*/ 0 w 4733767"/>
                <a:gd name="connsiteY9" fmla="*/ 172587 h 1176382"/>
                <a:gd name="connsiteX0" fmla="*/ 0 w 4733767"/>
                <a:gd name="connsiteY0" fmla="*/ 172587 h 1176382"/>
                <a:gd name="connsiteX1" fmla="*/ 2715808 w 4733767"/>
                <a:gd name="connsiteY1" fmla="*/ 1176382 h 1176382"/>
                <a:gd name="connsiteX2" fmla="*/ 4733767 w 4733767"/>
                <a:gd name="connsiteY2" fmla="*/ 1084211 h 1176382"/>
                <a:gd name="connsiteX3" fmla="*/ 1405892 w 4733767"/>
                <a:gd name="connsiteY3" fmla="*/ 319363 h 1176382"/>
                <a:gd name="connsiteX4" fmla="*/ 778527 w 4733767"/>
                <a:gd name="connsiteY4" fmla="*/ 133868 h 1176382"/>
                <a:gd name="connsiteX5" fmla="*/ 630318 w 4733767"/>
                <a:gd name="connsiteY5" fmla="*/ 88853 h 1176382"/>
                <a:gd name="connsiteX6" fmla="*/ 483766 w 4733767"/>
                <a:gd name="connsiteY6" fmla="*/ 0 h 1176382"/>
                <a:gd name="connsiteX7" fmla="*/ 365760 w 4733767"/>
                <a:gd name="connsiteY7" fmla="*/ 139337 h 1176382"/>
                <a:gd name="connsiteX8" fmla="*/ 182880 w 4733767"/>
                <a:gd name="connsiteY8" fmla="*/ 59824 h 1176382"/>
                <a:gd name="connsiteX9" fmla="*/ 0 w 4733767"/>
                <a:gd name="connsiteY9" fmla="*/ 172587 h 1176382"/>
                <a:gd name="connsiteX0" fmla="*/ 0 w 4073389"/>
                <a:gd name="connsiteY0" fmla="*/ 172587 h 1176382"/>
                <a:gd name="connsiteX1" fmla="*/ 2715808 w 4073389"/>
                <a:gd name="connsiteY1" fmla="*/ 1176382 h 1176382"/>
                <a:gd name="connsiteX2" fmla="*/ 4073389 w 4073389"/>
                <a:gd name="connsiteY2" fmla="*/ 1173063 h 1176382"/>
                <a:gd name="connsiteX3" fmla="*/ 1405892 w 4073389"/>
                <a:gd name="connsiteY3" fmla="*/ 319363 h 1176382"/>
                <a:gd name="connsiteX4" fmla="*/ 778527 w 4073389"/>
                <a:gd name="connsiteY4" fmla="*/ 133868 h 1176382"/>
                <a:gd name="connsiteX5" fmla="*/ 630318 w 4073389"/>
                <a:gd name="connsiteY5" fmla="*/ 88853 h 1176382"/>
                <a:gd name="connsiteX6" fmla="*/ 483766 w 4073389"/>
                <a:gd name="connsiteY6" fmla="*/ 0 h 1176382"/>
                <a:gd name="connsiteX7" fmla="*/ 365760 w 4073389"/>
                <a:gd name="connsiteY7" fmla="*/ 139337 h 1176382"/>
                <a:gd name="connsiteX8" fmla="*/ 182880 w 4073389"/>
                <a:gd name="connsiteY8" fmla="*/ 59824 h 1176382"/>
                <a:gd name="connsiteX9" fmla="*/ 0 w 4073389"/>
                <a:gd name="connsiteY9" fmla="*/ 172587 h 1176382"/>
                <a:gd name="connsiteX0" fmla="*/ 0 w 4073389"/>
                <a:gd name="connsiteY0" fmla="*/ 172587 h 1250426"/>
                <a:gd name="connsiteX1" fmla="*/ 2576113 w 4073389"/>
                <a:gd name="connsiteY1" fmla="*/ 1250426 h 1250426"/>
                <a:gd name="connsiteX2" fmla="*/ 4073389 w 4073389"/>
                <a:gd name="connsiteY2" fmla="*/ 1173063 h 1250426"/>
                <a:gd name="connsiteX3" fmla="*/ 1405892 w 4073389"/>
                <a:gd name="connsiteY3" fmla="*/ 319363 h 1250426"/>
                <a:gd name="connsiteX4" fmla="*/ 778527 w 4073389"/>
                <a:gd name="connsiteY4" fmla="*/ 133868 h 1250426"/>
                <a:gd name="connsiteX5" fmla="*/ 630318 w 4073389"/>
                <a:gd name="connsiteY5" fmla="*/ 88853 h 1250426"/>
                <a:gd name="connsiteX6" fmla="*/ 483766 w 4073389"/>
                <a:gd name="connsiteY6" fmla="*/ 0 h 1250426"/>
                <a:gd name="connsiteX7" fmla="*/ 365760 w 4073389"/>
                <a:gd name="connsiteY7" fmla="*/ 139337 h 1250426"/>
                <a:gd name="connsiteX8" fmla="*/ 182880 w 4073389"/>
                <a:gd name="connsiteY8" fmla="*/ 59824 h 1250426"/>
                <a:gd name="connsiteX9" fmla="*/ 0 w 4073389"/>
                <a:gd name="connsiteY9" fmla="*/ 172587 h 1250426"/>
                <a:gd name="connsiteX0" fmla="*/ 0 w 4073389"/>
                <a:gd name="connsiteY0" fmla="*/ 172587 h 1280044"/>
                <a:gd name="connsiteX1" fmla="*/ 2531664 w 4073389"/>
                <a:gd name="connsiteY1" fmla="*/ 1280044 h 1280044"/>
                <a:gd name="connsiteX2" fmla="*/ 4073389 w 4073389"/>
                <a:gd name="connsiteY2" fmla="*/ 1173063 h 1280044"/>
                <a:gd name="connsiteX3" fmla="*/ 1405892 w 4073389"/>
                <a:gd name="connsiteY3" fmla="*/ 319363 h 1280044"/>
                <a:gd name="connsiteX4" fmla="*/ 778527 w 4073389"/>
                <a:gd name="connsiteY4" fmla="*/ 133868 h 1280044"/>
                <a:gd name="connsiteX5" fmla="*/ 630318 w 4073389"/>
                <a:gd name="connsiteY5" fmla="*/ 88853 h 1280044"/>
                <a:gd name="connsiteX6" fmla="*/ 483766 w 4073389"/>
                <a:gd name="connsiteY6" fmla="*/ 0 h 1280044"/>
                <a:gd name="connsiteX7" fmla="*/ 365760 w 4073389"/>
                <a:gd name="connsiteY7" fmla="*/ 139337 h 1280044"/>
                <a:gd name="connsiteX8" fmla="*/ 182880 w 4073389"/>
                <a:gd name="connsiteY8" fmla="*/ 59824 h 1280044"/>
                <a:gd name="connsiteX9" fmla="*/ 0 w 4073389"/>
                <a:gd name="connsiteY9" fmla="*/ 172587 h 128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3389" h="1280044">
                  <a:moveTo>
                    <a:pt x="0" y="172587"/>
                  </a:moveTo>
                  <a:lnTo>
                    <a:pt x="2531664" y="1280044"/>
                  </a:lnTo>
                  <a:lnTo>
                    <a:pt x="4073389" y="1173063"/>
                  </a:lnTo>
                  <a:lnTo>
                    <a:pt x="1405892" y="319363"/>
                  </a:lnTo>
                  <a:lnTo>
                    <a:pt x="778527" y="133868"/>
                  </a:lnTo>
                  <a:lnTo>
                    <a:pt x="630318" y="88853"/>
                  </a:lnTo>
                  <a:lnTo>
                    <a:pt x="483766" y="0"/>
                  </a:lnTo>
                  <a:lnTo>
                    <a:pt x="365760" y="139337"/>
                  </a:lnTo>
                  <a:lnTo>
                    <a:pt x="182880" y="59824"/>
                  </a:lnTo>
                  <a:lnTo>
                    <a:pt x="0" y="172587"/>
                  </a:lnTo>
                  <a:close/>
                </a:path>
              </a:pathLst>
            </a:custGeom>
            <a:gradFill>
              <a:gsLst>
                <a:gs pos="4000">
                  <a:schemeClr val="bg1">
                    <a:alpha val="10436"/>
                  </a:schemeClr>
                </a:gs>
                <a:gs pos="100000">
                  <a:schemeClr val="bg1">
                    <a:alpha val="0"/>
                  </a:schemeClr>
                </a:gs>
                <a:gs pos="39000">
                  <a:schemeClr val="bg1">
                    <a:alpha val="0"/>
                  </a:schemeClr>
                </a:gs>
                <a:gs pos="20000">
                  <a:schemeClr val="bg1">
                    <a:alpha val="13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D854D00C-FEE6-D6FB-77A9-E3AA269B37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1916" y="2725344"/>
              <a:ext cx="2790372" cy="2092779"/>
            </a:xfrm>
            <a:prstGeom prst="rect">
              <a:avLst/>
            </a:prstGeom>
          </p:spPr>
        </p:pic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721E088F-1446-3C1E-5FDA-5D2961B60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1302" y="2481738"/>
              <a:ext cx="4860648" cy="2661762"/>
            </a:xfrm>
            <a:prstGeom prst="rect">
              <a:avLst/>
            </a:prstGeom>
          </p:spPr>
        </p:pic>
        <p:pic>
          <p:nvPicPr>
            <p:cNvPr id="48" name="Grafik 47">
              <a:extLst>
                <a:ext uri="{FF2B5EF4-FFF2-40B4-BE49-F238E27FC236}">
                  <a16:creationId xmlns:a16="http://schemas.microsoft.com/office/drawing/2014/main" id="{1DD87C26-0724-9ED2-2380-0AA22336E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alphaModFix amt="9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8503" y="2230849"/>
              <a:ext cx="2200268" cy="2264075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C0F85E47-9FC4-6A7C-9474-F79168B555B0}"/>
              </a:ext>
            </a:extLst>
          </p:cNvPr>
          <p:cNvSpPr txBox="1"/>
          <p:nvPr/>
        </p:nvSpPr>
        <p:spPr>
          <a:xfrm>
            <a:off x="1631884" y="2230850"/>
            <a:ext cx="16658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</a:rPr>
              <a:t>Flexible y </a:t>
            </a:r>
            <a:r>
              <a:rPr lang="en-GB" sz="1200" b="1" dirty="0" err="1">
                <a:solidFill>
                  <a:schemeClr val="bg1"/>
                </a:solidFill>
              </a:rPr>
              <a:t>autónoma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24104D3-92AB-C385-1B36-6B1ECC979FEC}"/>
              </a:ext>
            </a:extLst>
          </p:cNvPr>
          <p:cNvSpPr txBox="1"/>
          <p:nvPr/>
        </p:nvSpPr>
        <p:spPr>
          <a:xfrm>
            <a:off x="5284188" y="2230850"/>
            <a:ext cx="2520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Flexible y </a:t>
            </a:r>
            <a:r>
              <a:rPr lang="en-GB" sz="1400" b="1" dirty="0" err="1">
                <a:solidFill>
                  <a:schemeClr val="bg1"/>
                </a:solidFill>
              </a:rPr>
              <a:t>ergonómica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E314FAC-9070-13F5-4CC2-2B9FB1CD21FD}"/>
              </a:ext>
            </a:extLst>
          </p:cNvPr>
          <p:cNvSpPr txBox="1"/>
          <p:nvPr/>
        </p:nvSpPr>
        <p:spPr>
          <a:xfrm>
            <a:off x="252000" y="1404000"/>
            <a:ext cx="6519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Para </a:t>
            </a:r>
            <a:r>
              <a:rPr lang="en-GB" sz="1800" b="1" dirty="0" err="1">
                <a:solidFill>
                  <a:schemeClr val="bg1"/>
                </a:solidFill>
              </a:rPr>
              <a:t>aplicaciones</a:t>
            </a:r>
            <a:r>
              <a:rPr lang="en-GB" sz="1800" b="1" dirty="0">
                <a:solidFill>
                  <a:schemeClr val="bg1"/>
                </a:solidFill>
              </a:rPr>
              <a:t> de </a:t>
            </a:r>
            <a:r>
              <a:rPr lang="en-GB" sz="1800" b="1" dirty="0" err="1">
                <a:solidFill>
                  <a:schemeClr val="bg1"/>
                </a:solidFill>
              </a:rPr>
              <a:t>limpieza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óptimas</a:t>
            </a:r>
            <a:r>
              <a:rPr lang="en-GB" sz="1800" b="1" dirty="0">
                <a:solidFill>
                  <a:schemeClr val="bg1"/>
                </a:solidFill>
              </a:rPr>
              <a:t>: la </a:t>
            </a:r>
            <a:r>
              <a:rPr lang="en-GB" sz="1800" b="1" dirty="0" err="1">
                <a:solidFill>
                  <a:schemeClr val="bg1"/>
                </a:solidFill>
              </a:rPr>
              <a:t>máquina</a:t>
            </a:r>
            <a:r>
              <a:rPr lang="en-GB" sz="1800" b="1" dirty="0">
                <a:solidFill>
                  <a:schemeClr val="bg1"/>
                </a:solidFill>
              </a:rPr>
              <a:t> 2 </a:t>
            </a:r>
            <a:r>
              <a:rPr lang="en-GB" sz="1800" b="1" dirty="0" err="1">
                <a:solidFill>
                  <a:schemeClr val="bg1"/>
                </a:solidFill>
              </a:rPr>
              <a:t>en</a:t>
            </a:r>
            <a:r>
              <a:rPr lang="en-GB" sz="1800" b="1" dirty="0">
                <a:solidFill>
                  <a:schemeClr val="bg1"/>
                </a:solidFill>
              </a:rPr>
              <a:t> 1.</a:t>
            </a:r>
          </a:p>
        </p:txBody>
      </p:sp>
    </p:spTree>
    <p:extLst>
      <p:ext uri="{BB962C8B-B14F-4D97-AF65-F5344CB8AC3E}">
        <p14:creationId xmlns:p14="http://schemas.microsoft.com/office/powerpoint/2010/main" val="1663853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0A74F-51F5-2B68-C5BC-5FDAA60E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Scrubmaster</a:t>
            </a:r>
            <a:r>
              <a:rPr lang="de-DE" dirty="0"/>
              <a:t> B75</a:t>
            </a:r>
            <a:r>
              <a:rPr lang="de-DE" sz="800" dirty="0"/>
              <a:t> </a:t>
            </a:r>
            <a:r>
              <a:rPr lang="de-DE" dirty="0"/>
              <a:t>i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7AC4E9-1452-EBDA-48C9-C171910CCA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2707"/>
            <a:ext cx="2060750" cy="38407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6B1EBA0-D54F-9558-063B-2B069626D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09294" y="1302707"/>
            <a:ext cx="2060750" cy="384079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9F9986B-63E6-E94E-76FF-39D66F1CCF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1628" y="1302707"/>
            <a:ext cx="2790372" cy="384079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88B8525-4F7D-0CCC-6307-C283EB1F4B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01964" y="1302707"/>
            <a:ext cx="2538948" cy="3840793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149639B-F2B9-78F3-FBD4-80124B4D9A83}"/>
              </a:ext>
            </a:extLst>
          </p:cNvPr>
          <p:cNvSpPr/>
          <p:nvPr/>
        </p:nvSpPr>
        <p:spPr>
          <a:xfrm>
            <a:off x="0" y="1297250"/>
            <a:ext cx="8674651" cy="3846250"/>
          </a:xfrm>
          <a:prstGeom prst="rect">
            <a:avLst/>
          </a:prstGeom>
          <a:gradFill>
            <a:gsLst>
              <a:gs pos="38000">
                <a:srgbClr val="151624">
                  <a:alpha val="78039"/>
                </a:srgbClr>
              </a:gs>
              <a:gs pos="100000">
                <a:schemeClr val="bg1">
                  <a:lumMod val="95000"/>
                </a:schemeClr>
              </a:gs>
              <a:gs pos="100000">
                <a:srgbClr val="6364A0">
                  <a:alpha val="21640"/>
                </a:srgbClr>
              </a:gs>
              <a:gs pos="68000">
                <a:srgbClr val="313251">
                  <a:alpha val="39808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35A7-CFC9-5DFC-8436-11D4DDA999E4}"/>
              </a:ext>
            </a:extLst>
          </p:cNvPr>
          <p:cNvSpPr txBox="1"/>
          <p:nvPr/>
        </p:nvSpPr>
        <p:spPr>
          <a:xfrm>
            <a:off x="252000" y="1404000"/>
            <a:ext cx="3031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Lo </a:t>
            </a:r>
            <a:r>
              <a:rPr lang="en-GB" sz="1800" b="1" dirty="0" err="1">
                <a:solidFill>
                  <a:schemeClr val="bg1"/>
                </a:solidFill>
              </a:rPr>
              <a:t>esencial</a:t>
            </a:r>
            <a:r>
              <a:rPr lang="en-GB" sz="1800" b="1" dirty="0">
                <a:solidFill>
                  <a:schemeClr val="bg1"/>
                </a:solidFill>
              </a:rPr>
              <a:t>, de un </a:t>
            </a:r>
            <a:r>
              <a:rPr lang="en-GB" sz="1800" b="1" dirty="0" err="1">
                <a:solidFill>
                  <a:schemeClr val="bg1"/>
                </a:solidFill>
              </a:rPr>
              <a:t>vistazo</a:t>
            </a:r>
            <a:endParaRPr lang="en-GB" sz="1800" b="1" dirty="0">
              <a:solidFill>
                <a:schemeClr val="bg1"/>
              </a:solidFill>
            </a:endParaRPr>
          </a:p>
        </p:txBody>
      </p:sp>
      <p:sp>
        <p:nvSpPr>
          <p:cNvPr id="5" name="Textfeld 13">
            <a:extLst>
              <a:ext uri="{FF2B5EF4-FFF2-40B4-BE49-F238E27FC236}">
                <a16:creationId xmlns:a16="http://schemas.microsoft.com/office/drawing/2014/main" id="{F29F75C8-DDA1-ED14-424B-397A63695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36" y="1943100"/>
            <a:ext cx="4951412" cy="246221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marL="171450" indent="-171450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50838" indent="-206375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Systemschrift Normal"/>
              <a:buChar char="●"/>
              <a:defRPr/>
            </a:pPr>
            <a:r>
              <a:rPr lang="en-GB" altLang="de-DE" sz="1200" b="1" dirty="0" err="1">
                <a:solidFill>
                  <a:schemeClr val="bg1"/>
                </a:solidFill>
              </a:rPr>
              <a:t>Diseño</a:t>
            </a:r>
            <a:r>
              <a:rPr lang="en-GB" altLang="de-DE" sz="1200" b="1" dirty="0">
                <a:solidFill>
                  <a:schemeClr val="bg1"/>
                </a:solidFill>
              </a:rPr>
              <a:t> </a:t>
            </a:r>
            <a:r>
              <a:rPr lang="en-GB" altLang="de-DE" sz="1200" b="1" dirty="0" err="1">
                <a:solidFill>
                  <a:schemeClr val="bg1"/>
                </a:solidFill>
              </a:rPr>
              <a:t>limpio</a:t>
            </a:r>
            <a:endParaRPr lang="en-GB" altLang="de-DE" sz="1200" b="1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Systemschrift Normal"/>
              <a:buChar char="●"/>
              <a:defRPr/>
            </a:pPr>
            <a:r>
              <a:rPr lang="en-GB" altLang="de-DE" sz="1200" b="1" dirty="0" err="1">
                <a:solidFill>
                  <a:schemeClr val="bg1"/>
                </a:solidFill>
              </a:rPr>
              <a:t>Uso</a:t>
            </a:r>
            <a:r>
              <a:rPr lang="en-GB" altLang="de-DE" sz="1200" b="1" dirty="0">
                <a:solidFill>
                  <a:schemeClr val="bg1"/>
                </a:solidFill>
              </a:rPr>
              <a:t> </a:t>
            </a:r>
            <a:r>
              <a:rPr lang="en-GB" altLang="de-DE" sz="1200" b="1" dirty="0" err="1">
                <a:solidFill>
                  <a:schemeClr val="bg1"/>
                </a:solidFill>
              </a:rPr>
              <a:t>sencillo</a:t>
            </a:r>
            <a:r>
              <a:rPr lang="en-GB" altLang="de-DE" sz="1200" b="1" dirty="0">
                <a:solidFill>
                  <a:schemeClr val="bg1"/>
                </a:solidFill>
              </a:rPr>
              <a:t> e </a:t>
            </a:r>
            <a:r>
              <a:rPr lang="en-GB" altLang="de-DE" sz="1200" b="1" dirty="0" err="1">
                <a:solidFill>
                  <a:schemeClr val="bg1"/>
                </a:solidFill>
              </a:rPr>
              <a:t>intuitivo</a:t>
            </a:r>
            <a:endParaRPr lang="en-GB" altLang="de-DE" sz="1200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Systemschrift Normal"/>
              <a:buChar char="●"/>
              <a:defRPr/>
            </a:pPr>
            <a:r>
              <a:rPr lang="en-GB" altLang="de-DE" sz="1200" dirty="0" err="1">
                <a:solidFill>
                  <a:schemeClr val="bg1"/>
                </a:solidFill>
              </a:rPr>
              <a:t>Entrenamiento</a:t>
            </a:r>
            <a:r>
              <a:rPr lang="en-GB" altLang="de-DE" sz="1200" dirty="0">
                <a:solidFill>
                  <a:schemeClr val="bg1"/>
                </a:solidFill>
              </a:rPr>
              <a:t> de </a:t>
            </a:r>
            <a:r>
              <a:rPr lang="en-GB" altLang="de-DE" sz="1200" dirty="0" err="1">
                <a:solidFill>
                  <a:schemeClr val="bg1"/>
                </a:solidFill>
              </a:rPr>
              <a:t>uso</a:t>
            </a:r>
            <a:r>
              <a:rPr lang="en-GB" altLang="de-DE" sz="1200" dirty="0">
                <a:solidFill>
                  <a:schemeClr val="bg1"/>
                </a:solidFill>
              </a:rPr>
              <a:t> </a:t>
            </a:r>
            <a:r>
              <a:rPr lang="en-GB" altLang="de-DE" sz="1200" dirty="0" err="1">
                <a:solidFill>
                  <a:schemeClr val="bg1"/>
                </a:solidFill>
              </a:rPr>
              <a:t>rápido</a:t>
            </a:r>
            <a:endParaRPr lang="en-GB" altLang="de-DE" sz="1200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Systemschrift Normal"/>
              <a:buChar char="●"/>
              <a:defRPr/>
            </a:pPr>
            <a:r>
              <a:rPr lang="en-GB" sz="1200" b="1" dirty="0" err="1">
                <a:solidFill>
                  <a:schemeClr val="bg1"/>
                </a:solidFill>
              </a:rPr>
              <a:t>Manillar</a:t>
            </a:r>
            <a:r>
              <a:rPr lang="en-GB" sz="1200" b="1" dirty="0">
                <a:solidFill>
                  <a:schemeClr val="bg1"/>
                </a:solidFill>
              </a:rPr>
              <a:t> extensible</a:t>
            </a: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defRPr/>
            </a:pPr>
            <a:r>
              <a:rPr lang="en-GB" sz="1200" b="1" dirty="0">
                <a:solidFill>
                  <a:schemeClr val="bg1"/>
                </a:solidFill>
              </a:rPr>
              <a:t>   </a:t>
            </a:r>
            <a:r>
              <a:rPr lang="en-GB" sz="1200" dirty="0">
                <a:solidFill>
                  <a:schemeClr val="bg1"/>
                </a:solidFill>
              </a:rPr>
              <a:t>para </a:t>
            </a:r>
            <a:r>
              <a:rPr lang="en-GB" sz="1200" dirty="0" err="1">
                <a:solidFill>
                  <a:schemeClr val="bg1"/>
                </a:solidFill>
              </a:rPr>
              <a:t>máxima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ergonomía</a:t>
            </a:r>
            <a:endParaRPr lang="en-GB" sz="1200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Systemschrift Normal"/>
              <a:buChar char="●"/>
              <a:defRPr/>
            </a:pPr>
            <a:r>
              <a:rPr lang="en-GB" sz="1200" b="1" dirty="0">
                <a:solidFill>
                  <a:schemeClr val="bg1"/>
                </a:solidFill>
              </a:rPr>
              <a:t>Panel LCD de 8 </a:t>
            </a:r>
            <a:r>
              <a:rPr lang="en-GB" sz="1200" b="1" dirty="0" err="1">
                <a:solidFill>
                  <a:schemeClr val="bg1"/>
                </a:solidFill>
              </a:rPr>
              <a:t>pulgadas</a:t>
            </a:r>
            <a:br>
              <a:rPr lang="en-GB" sz="1200" b="1" i="1" dirty="0">
                <a:solidFill>
                  <a:schemeClr val="bg1"/>
                </a:solidFill>
              </a:rPr>
            </a:br>
            <a:r>
              <a:rPr lang="en-GB" sz="1200" dirty="0" err="1">
                <a:solidFill>
                  <a:schemeClr val="bg1"/>
                </a:solidFill>
              </a:rPr>
              <a:t>información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importante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fácil</a:t>
            </a:r>
            <a:r>
              <a:rPr lang="en-GB" sz="1200" dirty="0">
                <a:solidFill>
                  <a:schemeClr val="bg1"/>
                </a:solidFill>
              </a:rPr>
              <a:t> de </a:t>
            </a:r>
            <a:r>
              <a:rPr lang="en-GB" sz="1200" dirty="0" err="1">
                <a:solidFill>
                  <a:schemeClr val="bg1"/>
                </a:solidFill>
              </a:rPr>
              <a:t>ver</a:t>
            </a:r>
            <a:endParaRPr lang="en-GB" sz="1200" dirty="0">
              <a:solidFill>
                <a:schemeClr val="bg1"/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Systemschrift Normal"/>
              <a:buChar char="●"/>
              <a:defRPr/>
            </a:pPr>
            <a:r>
              <a:rPr lang="en-GB" sz="1200" dirty="0" err="1">
                <a:solidFill>
                  <a:schemeClr val="bg1"/>
                </a:solidFill>
              </a:rPr>
              <a:t>Símbolos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fácilmente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interpretables</a:t>
            </a:r>
            <a:endParaRPr lang="en-GB" sz="1200" b="1" dirty="0">
              <a:solidFill>
                <a:schemeClr val="bg1"/>
              </a:solidFill>
              <a:cs typeface="Arial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buFont typeface="Systemschrift Normal"/>
              <a:buChar char="●"/>
              <a:defRPr/>
            </a:pPr>
            <a:r>
              <a:rPr lang="en-GB" sz="1200" dirty="0" err="1">
                <a:solidFill>
                  <a:schemeClr val="bg1"/>
                </a:solidFill>
                <a:cs typeface="Arial" charset="0"/>
              </a:rPr>
              <a:t>Disposición</a:t>
            </a:r>
            <a:r>
              <a:rPr lang="en-GB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cs typeface="Arial" charset="0"/>
              </a:rPr>
              <a:t>óptima</a:t>
            </a:r>
            <a:r>
              <a:rPr lang="en-GB" sz="1200" dirty="0">
                <a:solidFill>
                  <a:schemeClr val="bg1"/>
                </a:solidFill>
                <a:cs typeface="Arial" charset="0"/>
              </a:rPr>
              <a:t> de </a:t>
            </a:r>
            <a:r>
              <a:rPr lang="en-GB" sz="1200" dirty="0" err="1">
                <a:solidFill>
                  <a:schemeClr val="bg1"/>
                </a:solidFill>
                <a:cs typeface="Arial" charset="0"/>
              </a:rPr>
              <a:t>todos</a:t>
            </a:r>
            <a:r>
              <a:rPr lang="en-GB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cs typeface="Arial" charset="0"/>
              </a:rPr>
              <a:t>los</a:t>
            </a:r>
            <a:endParaRPr lang="en-GB" sz="1200" dirty="0">
              <a:solidFill>
                <a:schemeClr val="bg1"/>
              </a:solidFill>
              <a:cs typeface="Arial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Clr>
                <a:schemeClr val="bg1"/>
              </a:buClr>
              <a:defRPr/>
            </a:pPr>
            <a:r>
              <a:rPr lang="en-GB" sz="1200" dirty="0">
                <a:solidFill>
                  <a:schemeClr val="bg1"/>
                </a:solidFill>
                <a:cs typeface="Arial" charset="0"/>
              </a:rPr>
              <a:t>    </a:t>
            </a:r>
            <a:r>
              <a:rPr lang="en-GB" sz="1200" dirty="0" err="1">
                <a:solidFill>
                  <a:schemeClr val="bg1"/>
                </a:solidFill>
                <a:cs typeface="Arial" charset="0"/>
              </a:rPr>
              <a:t>elementos</a:t>
            </a:r>
            <a:r>
              <a:rPr lang="en-GB" sz="1200" dirty="0">
                <a:solidFill>
                  <a:schemeClr val="bg1"/>
                </a:solidFill>
                <a:cs typeface="Arial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cs typeface="Arial" charset="0"/>
              </a:rPr>
              <a:t>operativos</a:t>
            </a:r>
            <a:endParaRPr lang="en-GB" altLang="de-DE" sz="1200" dirty="0">
              <a:solidFill>
                <a:schemeClr val="bg1"/>
              </a:solidFill>
            </a:endParaRPr>
          </a:p>
        </p:txBody>
      </p:sp>
      <p:pic>
        <p:nvPicPr>
          <p:cNvPr id="17" name="Grafik 3">
            <a:extLst>
              <a:ext uri="{FF2B5EF4-FFF2-40B4-BE49-F238E27FC236}">
                <a16:creationId xmlns:a16="http://schemas.microsoft.com/office/drawing/2014/main" id="{28992F67-E97D-72C1-FC30-7452B7B0C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2186" y="84680"/>
            <a:ext cx="6267858" cy="505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608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0A74F-51F5-2B68-C5BC-5FDAA60E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Scrubmaster</a:t>
            </a:r>
            <a:r>
              <a:rPr lang="de-DE" dirty="0"/>
              <a:t> B75</a:t>
            </a:r>
            <a:r>
              <a:rPr lang="de-DE" sz="800" dirty="0"/>
              <a:t> </a:t>
            </a:r>
            <a:r>
              <a:rPr lang="de-DE" dirty="0"/>
              <a:t>i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7AC4E9-1452-EBDA-48C9-C171910CCA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2707"/>
            <a:ext cx="2060750" cy="38407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6B1EBA0-D54F-9558-063B-2B069626D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09294" y="1302707"/>
            <a:ext cx="2060750" cy="384079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9F9986B-63E6-E94E-76FF-39D66F1CCF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1628" y="1302707"/>
            <a:ext cx="2790372" cy="384079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88B8525-4F7D-0CCC-6307-C283EB1F4B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01964" y="1302707"/>
            <a:ext cx="2538948" cy="3840793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149639B-F2B9-78F3-FBD4-80124B4D9A83}"/>
              </a:ext>
            </a:extLst>
          </p:cNvPr>
          <p:cNvSpPr/>
          <p:nvPr/>
        </p:nvSpPr>
        <p:spPr>
          <a:xfrm>
            <a:off x="0" y="1306084"/>
            <a:ext cx="8674651" cy="3837416"/>
          </a:xfrm>
          <a:prstGeom prst="rect">
            <a:avLst/>
          </a:prstGeom>
          <a:gradFill>
            <a:gsLst>
              <a:gs pos="38000">
                <a:srgbClr val="151624">
                  <a:alpha val="78039"/>
                </a:srgbClr>
              </a:gs>
              <a:gs pos="100000">
                <a:schemeClr val="bg1">
                  <a:lumMod val="95000"/>
                </a:schemeClr>
              </a:gs>
              <a:gs pos="100000">
                <a:srgbClr val="6364A0">
                  <a:alpha val="21640"/>
                </a:srgbClr>
              </a:gs>
              <a:gs pos="68000">
                <a:srgbClr val="313251">
                  <a:alpha val="39808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35A7-CFC9-5DFC-8436-11D4DDA999E4}"/>
              </a:ext>
            </a:extLst>
          </p:cNvPr>
          <p:cNvSpPr txBox="1"/>
          <p:nvPr/>
        </p:nvSpPr>
        <p:spPr>
          <a:xfrm>
            <a:off x="252000" y="1404000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err="1">
                <a:solidFill>
                  <a:schemeClr val="bg1"/>
                </a:solidFill>
              </a:rPr>
              <a:t>Accesibilidad</a:t>
            </a:r>
            <a:r>
              <a:rPr lang="en-GB" sz="1800" b="1" dirty="0">
                <a:solidFill>
                  <a:schemeClr val="bg1"/>
                </a:solidFill>
              </a:rPr>
              <a:t> </a:t>
            </a:r>
            <a:r>
              <a:rPr lang="en-GB" sz="1800" b="1" dirty="0" err="1">
                <a:solidFill>
                  <a:schemeClr val="bg1"/>
                </a:solidFill>
              </a:rPr>
              <a:t>óptima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A750C0A-317F-DCD5-CB30-7315A5CFD9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964" y="1410831"/>
            <a:ext cx="6858000" cy="37395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B0F4A40C-31B5-73C9-4EAC-3B34D81D622A}"/>
              </a:ext>
            </a:extLst>
          </p:cNvPr>
          <p:cNvSpPr txBox="1"/>
          <p:nvPr/>
        </p:nvSpPr>
        <p:spPr>
          <a:xfrm>
            <a:off x="6207150" y="2818916"/>
            <a:ext cx="2008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Gran abertura del depósito</a:t>
            </a:r>
          </a:p>
          <a:p>
            <a:r>
              <a:rPr lang="es-ES" sz="1200" dirty="0">
                <a:solidFill>
                  <a:schemeClr val="bg1"/>
                </a:solidFill>
              </a:rPr>
              <a:t>para facilitar la limpieza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2023DDE-DA1E-E931-B68E-E4CAF47B472A}"/>
              </a:ext>
            </a:extLst>
          </p:cNvPr>
          <p:cNvSpPr txBox="1"/>
          <p:nvPr/>
        </p:nvSpPr>
        <p:spPr>
          <a:xfrm>
            <a:off x="5560794" y="4281978"/>
            <a:ext cx="24785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Sistema automático de expulsión </a:t>
            </a:r>
          </a:p>
          <a:p>
            <a:r>
              <a:rPr lang="es-ES" sz="1200" dirty="0">
                <a:solidFill>
                  <a:schemeClr val="bg1"/>
                </a:solidFill>
              </a:rPr>
              <a:t>y recogida de cepillos de disco</a:t>
            </a:r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975654C-57BE-6AEF-2633-B75CCAC97CBE}"/>
              </a:ext>
            </a:extLst>
          </p:cNvPr>
          <p:cNvSpPr txBox="1"/>
          <p:nvPr/>
        </p:nvSpPr>
        <p:spPr>
          <a:xfrm>
            <a:off x="252000" y="4545051"/>
            <a:ext cx="32239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Buena </a:t>
            </a:r>
            <a:r>
              <a:rPr lang="en-GB" sz="1200" dirty="0" err="1">
                <a:solidFill>
                  <a:schemeClr val="bg1"/>
                </a:solidFill>
              </a:rPr>
              <a:t>accesibilidad</a:t>
            </a:r>
            <a:r>
              <a:rPr lang="en-GB" sz="1200" dirty="0">
                <a:solidFill>
                  <a:schemeClr val="bg1"/>
                </a:solidFill>
              </a:rPr>
              <a:t> a </a:t>
            </a:r>
            <a:r>
              <a:rPr lang="en-GB" sz="1200" dirty="0" err="1">
                <a:solidFill>
                  <a:schemeClr val="bg1"/>
                </a:solidFill>
              </a:rPr>
              <a:t>cualquier</a:t>
            </a:r>
            <a:r>
              <a:rPr lang="en-GB" sz="1200" dirty="0">
                <a:solidFill>
                  <a:schemeClr val="bg1"/>
                </a:solidFill>
              </a:rPr>
              <a:t> </a:t>
            </a:r>
            <a:r>
              <a:rPr lang="en-GB" sz="1200" dirty="0" err="1">
                <a:solidFill>
                  <a:schemeClr val="bg1"/>
                </a:solidFill>
              </a:rPr>
              <a:t>componente</a:t>
            </a:r>
            <a:endParaRPr lang="en-GB" sz="1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7B9FC2-6FF8-A393-C8B1-18B35131C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8167" y="1359843"/>
            <a:ext cx="1146880" cy="141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ihandform 9">
            <a:extLst>
              <a:ext uri="{FF2B5EF4-FFF2-40B4-BE49-F238E27FC236}">
                <a16:creationId xmlns:a16="http://schemas.microsoft.com/office/drawing/2014/main" id="{8489F00E-1024-136B-168F-1960B5A308AF}"/>
              </a:ext>
            </a:extLst>
          </p:cNvPr>
          <p:cNvSpPr/>
          <p:nvPr/>
        </p:nvSpPr>
        <p:spPr>
          <a:xfrm>
            <a:off x="4248150" y="2158999"/>
            <a:ext cx="1383631" cy="1156297"/>
          </a:xfrm>
          <a:custGeom>
            <a:avLst/>
            <a:gdLst>
              <a:gd name="connsiteX0" fmla="*/ 0 w 1168400"/>
              <a:gd name="connsiteY0" fmla="*/ 0 h 355600"/>
              <a:gd name="connsiteX1" fmla="*/ 152400 w 1168400"/>
              <a:gd name="connsiteY1" fmla="*/ 31750 h 355600"/>
              <a:gd name="connsiteX2" fmla="*/ 266700 w 1168400"/>
              <a:gd name="connsiteY2" fmla="*/ 88900 h 355600"/>
              <a:gd name="connsiteX3" fmla="*/ 368300 w 1168400"/>
              <a:gd name="connsiteY3" fmla="*/ 152400 h 355600"/>
              <a:gd name="connsiteX4" fmla="*/ 400050 w 1168400"/>
              <a:gd name="connsiteY4" fmla="*/ 260350 h 355600"/>
              <a:gd name="connsiteX5" fmla="*/ 971550 w 1168400"/>
              <a:gd name="connsiteY5" fmla="*/ 273050 h 355600"/>
              <a:gd name="connsiteX6" fmla="*/ 1047750 w 1168400"/>
              <a:gd name="connsiteY6" fmla="*/ 285750 h 355600"/>
              <a:gd name="connsiteX7" fmla="*/ 1098550 w 1168400"/>
              <a:gd name="connsiteY7" fmla="*/ 304800 h 355600"/>
              <a:gd name="connsiteX8" fmla="*/ 1149350 w 1168400"/>
              <a:gd name="connsiteY8" fmla="*/ 336550 h 355600"/>
              <a:gd name="connsiteX9" fmla="*/ 1168400 w 1168400"/>
              <a:gd name="connsiteY9" fmla="*/ 355600 h 355600"/>
              <a:gd name="connsiteX10" fmla="*/ 1168400 w 1168400"/>
              <a:gd name="connsiteY10" fmla="*/ 355600 h 355600"/>
              <a:gd name="connsiteX11" fmla="*/ 1162050 w 1168400"/>
              <a:gd name="connsiteY11" fmla="*/ 228600 h 355600"/>
              <a:gd name="connsiteX12" fmla="*/ 1123950 w 1168400"/>
              <a:gd name="connsiteY12" fmla="*/ 184150 h 355600"/>
              <a:gd name="connsiteX13" fmla="*/ 1047750 w 1168400"/>
              <a:gd name="connsiteY13" fmla="*/ 127000 h 355600"/>
              <a:gd name="connsiteX14" fmla="*/ 863600 w 1168400"/>
              <a:gd name="connsiteY14" fmla="*/ 88900 h 355600"/>
              <a:gd name="connsiteX15" fmla="*/ 666750 w 1168400"/>
              <a:gd name="connsiteY15" fmla="*/ 57150 h 355600"/>
              <a:gd name="connsiteX16" fmla="*/ 488950 w 1168400"/>
              <a:gd name="connsiteY16" fmla="*/ 44450 h 355600"/>
              <a:gd name="connsiteX17" fmla="*/ 228600 w 1168400"/>
              <a:gd name="connsiteY17" fmla="*/ 19050 h 355600"/>
              <a:gd name="connsiteX18" fmla="*/ 0 w 1168400"/>
              <a:gd name="connsiteY18" fmla="*/ 0 h 355600"/>
              <a:gd name="connsiteX0" fmla="*/ 0 w 1174750"/>
              <a:gd name="connsiteY0" fmla="*/ 0 h 374650"/>
              <a:gd name="connsiteX1" fmla="*/ 152400 w 1174750"/>
              <a:gd name="connsiteY1" fmla="*/ 31750 h 374650"/>
              <a:gd name="connsiteX2" fmla="*/ 266700 w 1174750"/>
              <a:gd name="connsiteY2" fmla="*/ 88900 h 374650"/>
              <a:gd name="connsiteX3" fmla="*/ 368300 w 1174750"/>
              <a:gd name="connsiteY3" fmla="*/ 152400 h 374650"/>
              <a:gd name="connsiteX4" fmla="*/ 400050 w 1174750"/>
              <a:gd name="connsiteY4" fmla="*/ 260350 h 374650"/>
              <a:gd name="connsiteX5" fmla="*/ 971550 w 1174750"/>
              <a:gd name="connsiteY5" fmla="*/ 273050 h 374650"/>
              <a:gd name="connsiteX6" fmla="*/ 1047750 w 1174750"/>
              <a:gd name="connsiteY6" fmla="*/ 285750 h 374650"/>
              <a:gd name="connsiteX7" fmla="*/ 1098550 w 1174750"/>
              <a:gd name="connsiteY7" fmla="*/ 304800 h 374650"/>
              <a:gd name="connsiteX8" fmla="*/ 1149350 w 1174750"/>
              <a:gd name="connsiteY8" fmla="*/ 336550 h 374650"/>
              <a:gd name="connsiteX9" fmla="*/ 1168400 w 1174750"/>
              <a:gd name="connsiteY9" fmla="*/ 355600 h 374650"/>
              <a:gd name="connsiteX10" fmla="*/ 1174750 w 1174750"/>
              <a:gd name="connsiteY10" fmla="*/ 374650 h 374650"/>
              <a:gd name="connsiteX11" fmla="*/ 1162050 w 1174750"/>
              <a:gd name="connsiteY11" fmla="*/ 228600 h 374650"/>
              <a:gd name="connsiteX12" fmla="*/ 1123950 w 1174750"/>
              <a:gd name="connsiteY12" fmla="*/ 184150 h 374650"/>
              <a:gd name="connsiteX13" fmla="*/ 1047750 w 1174750"/>
              <a:gd name="connsiteY13" fmla="*/ 127000 h 374650"/>
              <a:gd name="connsiteX14" fmla="*/ 863600 w 1174750"/>
              <a:gd name="connsiteY14" fmla="*/ 88900 h 374650"/>
              <a:gd name="connsiteX15" fmla="*/ 666750 w 1174750"/>
              <a:gd name="connsiteY15" fmla="*/ 57150 h 374650"/>
              <a:gd name="connsiteX16" fmla="*/ 488950 w 1174750"/>
              <a:gd name="connsiteY16" fmla="*/ 44450 h 374650"/>
              <a:gd name="connsiteX17" fmla="*/ 228600 w 1174750"/>
              <a:gd name="connsiteY17" fmla="*/ 19050 h 374650"/>
              <a:gd name="connsiteX18" fmla="*/ 0 w 1174750"/>
              <a:gd name="connsiteY18" fmla="*/ 0 h 374650"/>
              <a:gd name="connsiteX0" fmla="*/ 0 w 1174750"/>
              <a:gd name="connsiteY0" fmla="*/ 0 h 374650"/>
              <a:gd name="connsiteX1" fmla="*/ 152400 w 1174750"/>
              <a:gd name="connsiteY1" fmla="*/ 31750 h 374650"/>
              <a:gd name="connsiteX2" fmla="*/ 266700 w 1174750"/>
              <a:gd name="connsiteY2" fmla="*/ 88900 h 374650"/>
              <a:gd name="connsiteX3" fmla="*/ 368300 w 1174750"/>
              <a:gd name="connsiteY3" fmla="*/ 152400 h 374650"/>
              <a:gd name="connsiteX4" fmla="*/ 400050 w 1174750"/>
              <a:gd name="connsiteY4" fmla="*/ 260350 h 374650"/>
              <a:gd name="connsiteX5" fmla="*/ 971550 w 1174750"/>
              <a:gd name="connsiteY5" fmla="*/ 273050 h 374650"/>
              <a:gd name="connsiteX6" fmla="*/ 1047750 w 1174750"/>
              <a:gd name="connsiteY6" fmla="*/ 285750 h 374650"/>
              <a:gd name="connsiteX7" fmla="*/ 1098550 w 1174750"/>
              <a:gd name="connsiteY7" fmla="*/ 304800 h 374650"/>
              <a:gd name="connsiteX8" fmla="*/ 1149350 w 1174750"/>
              <a:gd name="connsiteY8" fmla="*/ 336550 h 374650"/>
              <a:gd name="connsiteX9" fmla="*/ 1168400 w 1174750"/>
              <a:gd name="connsiteY9" fmla="*/ 355600 h 374650"/>
              <a:gd name="connsiteX10" fmla="*/ 1174750 w 1174750"/>
              <a:gd name="connsiteY10" fmla="*/ 374650 h 374650"/>
              <a:gd name="connsiteX11" fmla="*/ 1171575 w 1174750"/>
              <a:gd name="connsiteY11" fmla="*/ 250825 h 374650"/>
              <a:gd name="connsiteX12" fmla="*/ 1123950 w 1174750"/>
              <a:gd name="connsiteY12" fmla="*/ 184150 h 374650"/>
              <a:gd name="connsiteX13" fmla="*/ 1047750 w 1174750"/>
              <a:gd name="connsiteY13" fmla="*/ 127000 h 374650"/>
              <a:gd name="connsiteX14" fmla="*/ 863600 w 1174750"/>
              <a:gd name="connsiteY14" fmla="*/ 88900 h 374650"/>
              <a:gd name="connsiteX15" fmla="*/ 666750 w 1174750"/>
              <a:gd name="connsiteY15" fmla="*/ 57150 h 374650"/>
              <a:gd name="connsiteX16" fmla="*/ 488950 w 1174750"/>
              <a:gd name="connsiteY16" fmla="*/ 44450 h 374650"/>
              <a:gd name="connsiteX17" fmla="*/ 228600 w 1174750"/>
              <a:gd name="connsiteY17" fmla="*/ 19050 h 374650"/>
              <a:gd name="connsiteX18" fmla="*/ 0 w 1174750"/>
              <a:gd name="connsiteY18" fmla="*/ 0 h 374650"/>
              <a:gd name="connsiteX0" fmla="*/ 0 w 1176960"/>
              <a:gd name="connsiteY0" fmla="*/ 0 h 374650"/>
              <a:gd name="connsiteX1" fmla="*/ 152400 w 1176960"/>
              <a:gd name="connsiteY1" fmla="*/ 31750 h 374650"/>
              <a:gd name="connsiteX2" fmla="*/ 266700 w 1176960"/>
              <a:gd name="connsiteY2" fmla="*/ 88900 h 374650"/>
              <a:gd name="connsiteX3" fmla="*/ 368300 w 1176960"/>
              <a:gd name="connsiteY3" fmla="*/ 152400 h 374650"/>
              <a:gd name="connsiteX4" fmla="*/ 400050 w 1176960"/>
              <a:gd name="connsiteY4" fmla="*/ 260350 h 374650"/>
              <a:gd name="connsiteX5" fmla="*/ 971550 w 1176960"/>
              <a:gd name="connsiteY5" fmla="*/ 273050 h 374650"/>
              <a:gd name="connsiteX6" fmla="*/ 1047750 w 1176960"/>
              <a:gd name="connsiteY6" fmla="*/ 285750 h 374650"/>
              <a:gd name="connsiteX7" fmla="*/ 1098550 w 1176960"/>
              <a:gd name="connsiteY7" fmla="*/ 304800 h 374650"/>
              <a:gd name="connsiteX8" fmla="*/ 1149350 w 1176960"/>
              <a:gd name="connsiteY8" fmla="*/ 336550 h 374650"/>
              <a:gd name="connsiteX9" fmla="*/ 1168400 w 1176960"/>
              <a:gd name="connsiteY9" fmla="*/ 355600 h 374650"/>
              <a:gd name="connsiteX10" fmla="*/ 1174750 w 1176960"/>
              <a:gd name="connsiteY10" fmla="*/ 374650 h 374650"/>
              <a:gd name="connsiteX11" fmla="*/ 1171575 w 1176960"/>
              <a:gd name="connsiteY11" fmla="*/ 250825 h 374650"/>
              <a:gd name="connsiteX12" fmla="*/ 1123950 w 1176960"/>
              <a:gd name="connsiteY12" fmla="*/ 184150 h 374650"/>
              <a:gd name="connsiteX13" fmla="*/ 1047750 w 1176960"/>
              <a:gd name="connsiteY13" fmla="*/ 127000 h 374650"/>
              <a:gd name="connsiteX14" fmla="*/ 863600 w 1176960"/>
              <a:gd name="connsiteY14" fmla="*/ 88900 h 374650"/>
              <a:gd name="connsiteX15" fmla="*/ 666750 w 1176960"/>
              <a:gd name="connsiteY15" fmla="*/ 57150 h 374650"/>
              <a:gd name="connsiteX16" fmla="*/ 488950 w 1176960"/>
              <a:gd name="connsiteY16" fmla="*/ 44450 h 374650"/>
              <a:gd name="connsiteX17" fmla="*/ 228600 w 1176960"/>
              <a:gd name="connsiteY17" fmla="*/ 19050 h 374650"/>
              <a:gd name="connsiteX18" fmla="*/ 0 w 1176960"/>
              <a:gd name="connsiteY18" fmla="*/ 0 h 374650"/>
              <a:gd name="connsiteX0" fmla="*/ 0 w 1176960"/>
              <a:gd name="connsiteY0" fmla="*/ 0 h 374650"/>
              <a:gd name="connsiteX1" fmla="*/ 152400 w 1176960"/>
              <a:gd name="connsiteY1" fmla="*/ 31750 h 374650"/>
              <a:gd name="connsiteX2" fmla="*/ 266700 w 1176960"/>
              <a:gd name="connsiteY2" fmla="*/ 88900 h 374650"/>
              <a:gd name="connsiteX3" fmla="*/ 368300 w 1176960"/>
              <a:gd name="connsiteY3" fmla="*/ 152400 h 374650"/>
              <a:gd name="connsiteX4" fmla="*/ 400050 w 1176960"/>
              <a:gd name="connsiteY4" fmla="*/ 260350 h 374650"/>
              <a:gd name="connsiteX5" fmla="*/ 971550 w 1176960"/>
              <a:gd name="connsiteY5" fmla="*/ 273050 h 374650"/>
              <a:gd name="connsiteX6" fmla="*/ 1047750 w 1176960"/>
              <a:gd name="connsiteY6" fmla="*/ 285750 h 374650"/>
              <a:gd name="connsiteX7" fmla="*/ 1098550 w 1176960"/>
              <a:gd name="connsiteY7" fmla="*/ 304800 h 374650"/>
              <a:gd name="connsiteX8" fmla="*/ 1149350 w 1176960"/>
              <a:gd name="connsiteY8" fmla="*/ 336550 h 374650"/>
              <a:gd name="connsiteX9" fmla="*/ 1168400 w 1176960"/>
              <a:gd name="connsiteY9" fmla="*/ 355600 h 374650"/>
              <a:gd name="connsiteX10" fmla="*/ 1174750 w 1176960"/>
              <a:gd name="connsiteY10" fmla="*/ 374650 h 374650"/>
              <a:gd name="connsiteX11" fmla="*/ 1171575 w 1176960"/>
              <a:gd name="connsiteY11" fmla="*/ 250825 h 374650"/>
              <a:gd name="connsiteX12" fmla="*/ 1127125 w 1176960"/>
              <a:gd name="connsiteY12" fmla="*/ 174625 h 374650"/>
              <a:gd name="connsiteX13" fmla="*/ 1047750 w 1176960"/>
              <a:gd name="connsiteY13" fmla="*/ 127000 h 374650"/>
              <a:gd name="connsiteX14" fmla="*/ 863600 w 1176960"/>
              <a:gd name="connsiteY14" fmla="*/ 88900 h 374650"/>
              <a:gd name="connsiteX15" fmla="*/ 666750 w 1176960"/>
              <a:gd name="connsiteY15" fmla="*/ 57150 h 374650"/>
              <a:gd name="connsiteX16" fmla="*/ 488950 w 1176960"/>
              <a:gd name="connsiteY16" fmla="*/ 44450 h 374650"/>
              <a:gd name="connsiteX17" fmla="*/ 228600 w 1176960"/>
              <a:gd name="connsiteY17" fmla="*/ 19050 h 374650"/>
              <a:gd name="connsiteX18" fmla="*/ 0 w 1176960"/>
              <a:gd name="connsiteY18" fmla="*/ 0 h 374650"/>
              <a:gd name="connsiteX0" fmla="*/ 0 w 1176960"/>
              <a:gd name="connsiteY0" fmla="*/ 0 h 374650"/>
              <a:gd name="connsiteX1" fmla="*/ 152400 w 1176960"/>
              <a:gd name="connsiteY1" fmla="*/ 31750 h 374650"/>
              <a:gd name="connsiteX2" fmla="*/ 266700 w 1176960"/>
              <a:gd name="connsiteY2" fmla="*/ 88900 h 374650"/>
              <a:gd name="connsiteX3" fmla="*/ 368300 w 1176960"/>
              <a:gd name="connsiteY3" fmla="*/ 152400 h 374650"/>
              <a:gd name="connsiteX4" fmla="*/ 400050 w 1176960"/>
              <a:gd name="connsiteY4" fmla="*/ 260350 h 374650"/>
              <a:gd name="connsiteX5" fmla="*/ 971550 w 1176960"/>
              <a:gd name="connsiteY5" fmla="*/ 273050 h 374650"/>
              <a:gd name="connsiteX6" fmla="*/ 1047750 w 1176960"/>
              <a:gd name="connsiteY6" fmla="*/ 285750 h 374650"/>
              <a:gd name="connsiteX7" fmla="*/ 1098550 w 1176960"/>
              <a:gd name="connsiteY7" fmla="*/ 304800 h 374650"/>
              <a:gd name="connsiteX8" fmla="*/ 1130300 w 1176960"/>
              <a:gd name="connsiteY8" fmla="*/ 336550 h 374650"/>
              <a:gd name="connsiteX9" fmla="*/ 1168400 w 1176960"/>
              <a:gd name="connsiteY9" fmla="*/ 355600 h 374650"/>
              <a:gd name="connsiteX10" fmla="*/ 1174750 w 1176960"/>
              <a:gd name="connsiteY10" fmla="*/ 374650 h 374650"/>
              <a:gd name="connsiteX11" fmla="*/ 1171575 w 1176960"/>
              <a:gd name="connsiteY11" fmla="*/ 250825 h 374650"/>
              <a:gd name="connsiteX12" fmla="*/ 1127125 w 1176960"/>
              <a:gd name="connsiteY12" fmla="*/ 174625 h 374650"/>
              <a:gd name="connsiteX13" fmla="*/ 1047750 w 1176960"/>
              <a:gd name="connsiteY13" fmla="*/ 127000 h 374650"/>
              <a:gd name="connsiteX14" fmla="*/ 863600 w 1176960"/>
              <a:gd name="connsiteY14" fmla="*/ 88900 h 374650"/>
              <a:gd name="connsiteX15" fmla="*/ 666750 w 1176960"/>
              <a:gd name="connsiteY15" fmla="*/ 57150 h 374650"/>
              <a:gd name="connsiteX16" fmla="*/ 488950 w 1176960"/>
              <a:gd name="connsiteY16" fmla="*/ 44450 h 374650"/>
              <a:gd name="connsiteX17" fmla="*/ 228600 w 1176960"/>
              <a:gd name="connsiteY17" fmla="*/ 19050 h 374650"/>
              <a:gd name="connsiteX18" fmla="*/ 0 w 1176960"/>
              <a:gd name="connsiteY18" fmla="*/ 0 h 374650"/>
              <a:gd name="connsiteX0" fmla="*/ 0 w 1176960"/>
              <a:gd name="connsiteY0" fmla="*/ 0 h 374650"/>
              <a:gd name="connsiteX1" fmla="*/ 152400 w 1176960"/>
              <a:gd name="connsiteY1" fmla="*/ 31750 h 374650"/>
              <a:gd name="connsiteX2" fmla="*/ 266700 w 1176960"/>
              <a:gd name="connsiteY2" fmla="*/ 88900 h 374650"/>
              <a:gd name="connsiteX3" fmla="*/ 368300 w 1176960"/>
              <a:gd name="connsiteY3" fmla="*/ 152400 h 374650"/>
              <a:gd name="connsiteX4" fmla="*/ 400050 w 1176960"/>
              <a:gd name="connsiteY4" fmla="*/ 260350 h 374650"/>
              <a:gd name="connsiteX5" fmla="*/ 971550 w 1176960"/>
              <a:gd name="connsiteY5" fmla="*/ 273050 h 374650"/>
              <a:gd name="connsiteX6" fmla="*/ 1047750 w 1176960"/>
              <a:gd name="connsiteY6" fmla="*/ 285750 h 374650"/>
              <a:gd name="connsiteX7" fmla="*/ 1098550 w 1176960"/>
              <a:gd name="connsiteY7" fmla="*/ 304800 h 374650"/>
              <a:gd name="connsiteX8" fmla="*/ 1130300 w 1176960"/>
              <a:gd name="connsiteY8" fmla="*/ 336550 h 374650"/>
              <a:gd name="connsiteX9" fmla="*/ 1155700 w 1176960"/>
              <a:gd name="connsiteY9" fmla="*/ 365125 h 374650"/>
              <a:gd name="connsiteX10" fmla="*/ 1174750 w 1176960"/>
              <a:gd name="connsiteY10" fmla="*/ 374650 h 374650"/>
              <a:gd name="connsiteX11" fmla="*/ 1171575 w 1176960"/>
              <a:gd name="connsiteY11" fmla="*/ 250825 h 374650"/>
              <a:gd name="connsiteX12" fmla="*/ 1127125 w 1176960"/>
              <a:gd name="connsiteY12" fmla="*/ 174625 h 374650"/>
              <a:gd name="connsiteX13" fmla="*/ 1047750 w 1176960"/>
              <a:gd name="connsiteY13" fmla="*/ 127000 h 374650"/>
              <a:gd name="connsiteX14" fmla="*/ 863600 w 1176960"/>
              <a:gd name="connsiteY14" fmla="*/ 88900 h 374650"/>
              <a:gd name="connsiteX15" fmla="*/ 666750 w 1176960"/>
              <a:gd name="connsiteY15" fmla="*/ 57150 h 374650"/>
              <a:gd name="connsiteX16" fmla="*/ 488950 w 1176960"/>
              <a:gd name="connsiteY16" fmla="*/ 44450 h 374650"/>
              <a:gd name="connsiteX17" fmla="*/ 228600 w 1176960"/>
              <a:gd name="connsiteY17" fmla="*/ 19050 h 374650"/>
              <a:gd name="connsiteX18" fmla="*/ 0 w 1176960"/>
              <a:gd name="connsiteY18" fmla="*/ 0 h 374650"/>
              <a:gd name="connsiteX0" fmla="*/ 0 w 1176960"/>
              <a:gd name="connsiteY0" fmla="*/ 0 h 374650"/>
              <a:gd name="connsiteX1" fmla="*/ 152400 w 1176960"/>
              <a:gd name="connsiteY1" fmla="*/ 31750 h 374650"/>
              <a:gd name="connsiteX2" fmla="*/ 266700 w 1176960"/>
              <a:gd name="connsiteY2" fmla="*/ 88900 h 374650"/>
              <a:gd name="connsiteX3" fmla="*/ 368300 w 1176960"/>
              <a:gd name="connsiteY3" fmla="*/ 152400 h 374650"/>
              <a:gd name="connsiteX4" fmla="*/ 400050 w 1176960"/>
              <a:gd name="connsiteY4" fmla="*/ 260350 h 374650"/>
              <a:gd name="connsiteX5" fmla="*/ 977900 w 1176960"/>
              <a:gd name="connsiteY5" fmla="*/ 282575 h 374650"/>
              <a:gd name="connsiteX6" fmla="*/ 1047750 w 1176960"/>
              <a:gd name="connsiteY6" fmla="*/ 285750 h 374650"/>
              <a:gd name="connsiteX7" fmla="*/ 1098550 w 1176960"/>
              <a:gd name="connsiteY7" fmla="*/ 304800 h 374650"/>
              <a:gd name="connsiteX8" fmla="*/ 1130300 w 1176960"/>
              <a:gd name="connsiteY8" fmla="*/ 336550 h 374650"/>
              <a:gd name="connsiteX9" fmla="*/ 1155700 w 1176960"/>
              <a:gd name="connsiteY9" fmla="*/ 365125 h 374650"/>
              <a:gd name="connsiteX10" fmla="*/ 1174750 w 1176960"/>
              <a:gd name="connsiteY10" fmla="*/ 374650 h 374650"/>
              <a:gd name="connsiteX11" fmla="*/ 1171575 w 1176960"/>
              <a:gd name="connsiteY11" fmla="*/ 250825 h 374650"/>
              <a:gd name="connsiteX12" fmla="*/ 1127125 w 1176960"/>
              <a:gd name="connsiteY12" fmla="*/ 174625 h 374650"/>
              <a:gd name="connsiteX13" fmla="*/ 1047750 w 1176960"/>
              <a:gd name="connsiteY13" fmla="*/ 127000 h 374650"/>
              <a:gd name="connsiteX14" fmla="*/ 863600 w 1176960"/>
              <a:gd name="connsiteY14" fmla="*/ 88900 h 374650"/>
              <a:gd name="connsiteX15" fmla="*/ 666750 w 1176960"/>
              <a:gd name="connsiteY15" fmla="*/ 57150 h 374650"/>
              <a:gd name="connsiteX16" fmla="*/ 488950 w 1176960"/>
              <a:gd name="connsiteY16" fmla="*/ 44450 h 374650"/>
              <a:gd name="connsiteX17" fmla="*/ 228600 w 1176960"/>
              <a:gd name="connsiteY17" fmla="*/ 19050 h 374650"/>
              <a:gd name="connsiteX18" fmla="*/ 0 w 1176960"/>
              <a:gd name="connsiteY18" fmla="*/ 0 h 374650"/>
              <a:gd name="connsiteX0" fmla="*/ 0 w 1176960"/>
              <a:gd name="connsiteY0" fmla="*/ 0 h 374650"/>
              <a:gd name="connsiteX1" fmla="*/ 152400 w 1176960"/>
              <a:gd name="connsiteY1" fmla="*/ 31750 h 374650"/>
              <a:gd name="connsiteX2" fmla="*/ 266700 w 1176960"/>
              <a:gd name="connsiteY2" fmla="*/ 88900 h 374650"/>
              <a:gd name="connsiteX3" fmla="*/ 368300 w 1176960"/>
              <a:gd name="connsiteY3" fmla="*/ 152400 h 374650"/>
              <a:gd name="connsiteX4" fmla="*/ 400050 w 1176960"/>
              <a:gd name="connsiteY4" fmla="*/ 260350 h 374650"/>
              <a:gd name="connsiteX5" fmla="*/ 977900 w 1176960"/>
              <a:gd name="connsiteY5" fmla="*/ 282575 h 374650"/>
              <a:gd name="connsiteX6" fmla="*/ 1057275 w 1176960"/>
              <a:gd name="connsiteY6" fmla="*/ 295275 h 374650"/>
              <a:gd name="connsiteX7" fmla="*/ 1098550 w 1176960"/>
              <a:gd name="connsiteY7" fmla="*/ 304800 h 374650"/>
              <a:gd name="connsiteX8" fmla="*/ 1130300 w 1176960"/>
              <a:gd name="connsiteY8" fmla="*/ 336550 h 374650"/>
              <a:gd name="connsiteX9" fmla="*/ 1155700 w 1176960"/>
              <a:gd name="connsiteY9" fmla="*/ 365125 h 374650"/>
              <a:gd name="connsiteX10" fmla="*/ 1174750 w 1176960"/>
              <a:gd name="connsiteY10" fmla="*/ 374650 h 374650"/>
              <a:gd name="connsiteX11" fmla="*/ 1171575 w 1176960"/>
              <a:gd name="connsiteY11" fmla="*/ 250825 h 374650"/>
              <a:gd name="connsiteX12" fmla="*/ 1127125 w 1176960"/>
              <a:gd name="connsiteY12" fmla="*/ 174625 h 374650"/>
              <a:gd name="connsiteX13" fmla="*/ 1047750 w 1176960"/>
              <a:gd name="connsiteY13" fmla="*/ 127000 h 374650"/>
              <a:gd name="connsiteX14" fmla="*/ 863600 w 1176960"/>
              <a:gd name="connsiteY14" fmla="*/ 88900 h 374650"/>
              <a:gd name="connsiteX15" fmla="*/ 666750 w 1176960"/>
              <a:gd name="connsiteY15" fmla="*/ 57150 h 374650"/>
              <a:gd name="connsiteX16" fmla="*/ 488950 w 1176960"/>
              <a:gd name="connsiteY16" fmla="*/ 44450 h 374650"/>
              <a:gd name="connsiteX17" fmla="*/ 228600 w 1176960"/>
              <a:gd name="connsiteY17" fmla="*/ 19050 h 374650"/>
              <a:gd name="connsiteX18" fmla="*/ 0 w 1176960"/>
              <a:gd name="connsiteY18" fmla="*/ 0 h 374650"/>
              <a:gd name="connsiteX0" fmla="*/ 0 w 1176960"/>
              <a:gd name="connsiteY0" fmla="*/ 0 h 374650"/>
              <a:gd name="connsiteX1" fmla="*/ 152400 w 1176960"/>
              <a:gd name="connsiteY1" fmla="*/ 31750 h 374650"/>
              <a:gd name="connsiteX2" fmla="*/ 266700 w 1176960"/>
              <a:gd name="connsiteY2" fmla="*/ 88900 h 374650"/>
              <a:gd name="connsiteX3" fmla="*/ 368300 w 1176960"/>
              <a:gd name="connsiteY3" fmla="*/ 152400 h 374650"/>
              <a:gd name="connsiteX4" fmla="*/ 400050 w 1176960"/>
              <a:gd name="connsiteY4" fmla="*/ 260350 h 374650"/>
              <a:gd name="connsiteX5" fmla="*/ 977900 w 1176960"/>
              <a:gd name="connsiteY5" fmla="*/ 282575 h 374650"/>
              <a:gd name="connsiteX6" fmla="*/ 1057275 w 1176960"/>
              <a:gd name="connsiteY6" fmla="*/ 295275 h 374650"/>
              <a:gd name="connsiteX7" fmla="*/ 1098550 w 1176960"/>
              <a:gd name="connsiteY7" fmla="*/ 304800 h 374650"/>
              <a:gd name="connsiteX8" fmla="*/ 1130300 w 1176960"/>
              <a:gd name="connsiteY8" fmla="*/ 336550 h 374650"/>
              <a:gd name="connsiteX9" fmla="*/ 1155700 w 1176960"/>
              <a:gd name="connsiteY9" fmla="*/ 365125 h 374650"/>
              <a:gd name="connsiteX10" fmla="*/ 1174750 w 1176960"/>
              <a:gd name="connsiteY10" fmla="*/ 374650 h 374650"/>
              <a:gd name="connsiteX11" fmla="*/ 1171575 w 1176960"/>
              <a:gd name="connsiteY11" fmla="*/ 250825 h 374650"/>
              <a:gd name="connsiteX12" fmla="*/ 1127125 w 1176960"/>
              <a:gd name="connsiteY12" fmla="*/ 174625 h 374650"/>
              <a:gd name="connsiteX13" fmla="*/ 1047750 w 1176960"/>
              <a:gd name="connsiteY13" fmla="*/ 127000 h 374650"/>
              <a:gd name="connsiteX14" fmla="*/ 863600 w 1176960"/>
              <a:gd name="connsiteY14" fmla="*/ 88900 h 374650"/>
              <a:gd name="connsiteX15" fmla="*/ 666750 w 1176960"/>
              <a:gd name="connsiteY15" fmla="*/ 57150 h 374650"/>
              <a:gd name="connsiteX16" fmla="*/ 485775 w 1176960"/>
              <a:gd name="connsiteY16" fmla="*/ 34925 h 374650"/>
              <a:gd name="connsiteX17" fmla="*/ 228600 w 1176960"/>
              <a:gd name="connsiteY17" fmla="*/ 19050 h 374650"/>
              <a:gd name="connsiteX18" fmla="*/ 0 w 1176960"/>
              <a:gd name="connsiteY18" fmla="*/ 0 h 374650"/>
              <a:gd name="connsiteX0" fmla="*/ 0 w 1176960"/>
              <a:gd name="connsiteY0" fmla="*/ 0 h 374650"/>
              <a:gd name="connsiteX1" fmla="*/ 152400 w 1176960"/>
              <a:gd name="connsiteY1" fmla="*/ 31750 h 374650"/>
              <a:gd name="connsiteX2" fmla="*/ 266700 w 1176960"/>
              <a:gd name="connsiteY2" fmla="*/ 88900 h 374650"/>
              <a:gd name="connsiteX3" fmla="*/ 368300 w 1176960"/>
              <a:gd name="connsiteY3" fmla="*/ 152400 h 374650"/>
              <a:gd name="connsiteX4" fmla="*/ 400050 w 1176960"/>
              <a:gd name="connsiteY4" fmla="*/ 260350 h 374650"/>
              <a:gd name="connsiteX5" fmla="*/ 977900 w 1176960"/>
              <a:gd name="connsiteY5" fmla="*/ 282575 h 374650"/>
              <a:gd name="connsiteX6" fmla="*/ 1057275 w 1176960"/>
              <a:gd name="connsiteY6" fmla="*/ 295275 h 374650"/>
              <a:gd name="connsiteX7" fmla="*/ 1098550 w 1176960"/>
              <a:gd name="connsiteY7" fmla="*/ 304800 h 374650"/>
              <a:gd name="connsiteX8" fmla="*/ 1130300 w 1176960"/>
              <a:gd name="connsiteY8" fmla="*/ 336550 h 374650"/>
              <a:gd name="connsiteX9" fmla="*/ 1155700 w 1176960"/>
              <a:gd name="connsiteY9" fmla="*/ 365125 h 374650"/>
              <a:gd name="connsiteX10" fmla="*/ 1174750 w 1176960"/>
              <a:gd name="connsiteY10" fmla="*/ 374650 h 374650"/>
              <a:gd name="connsiteX11" fmla="*/ 1171575 w 1176960"/>
              <a:gd name="connsiteY11" fmla="*/ 250825 h 374650"/>
              <a:gd name="connsiteX12" fmla="*/ 1127125 w 1176960"/>
              <a:gd name="connsiteY12" fmla="*/ 174625 h 374650"/>
              <a:gd name="connsiteX13" fmla="*/ 1047750 w 1176960"/>
              <a:gd name="connsiteY13" fmla="*/ 127000 h 374650"/>
              <a:gd name="connsiteX14" fmla="*/ 863600 w 1176960"/>
              <a:gd name="connsiteY14" fmla="*/ 88900 h 374650"/>
              <a:gd name="connsiteX15" fmla="*/ 666750 w 1176960"/>
              <a:gd name="connsiteY15" fmla="*/ 57150 h 374650"/>
              <a:gd name="connsiteX16" fmla="*/ 485775 w 1176960"/>
              <a:gd name="connsiteY16" fmla="*/ 34925 h 374650"/>
              <a:gd name="connsiteX17" fmla="*/ 219075 w 1176960"/>
              <a:gd name="connsiteY17" fmla="*/ 15875 h 374650"/>
              <a:gd name="connsiteX18" fmla="*/ 0 w 1176960"/>
              <a:gd name="connsiteY18" fmla="*/ 0 h 374650"/>
              <a:gd name="connsiteX0" fmla="*/ 0 w 1176960"/>
              <a:gd name="connsiteY0" fmla="*/ 0 h 374650"/>
              <a:gd name="connsiteX1" fmla="*/ 152400 w 1176960"/>
              <a:gd name="connsiteY1" fmla="*/ 31750 h 374650"/>
              <a:gd name="connsiteX2" fmla="*/ 276225 w 1176960"/>
              <a:gd name="connsiteY2" fmla="*/ 88900 h 374650"/>
              <a:gd name="connsiteX3" fmla="*/ 368300 w 1176960"/>
              <a:gd name="connsiteY3" fmla="*/ 152400 h 374650"/>
              <a:gd name="connsiteX4" fmla="*/ 400050 w 1176960"/>
              <a:gd name="connsiteY4" fmla="*/ 260350 h 374650"/>
              <a:gd name="connsiteX5" fmla="*/ 977900 w 1176960"/>
              <a:gd name="connsiteY5" fmla="*/ 282575 h 374650"/>
              <a:gd name="connsiteX6" fmla="*/ 1057275 w 1176960"/>
              <a:gd name="connsiteY6" fmla="*/ 295275 h 374650"/>
              <a:gd name="connsiteX7" fmla="*/ 1098550 w 1176960"/>
              <a:gd name="connsiteY7" fmla="*/ 304800 h 374650"/>
              <a:gd name="connsiteX8" fmla="*/ 1130300 w 1176960"/>
              <a:gd name="connsiteY8" fmla="*/ 336550 h 374650"/>
              <a:gd name="connsiteX9" fmla="*/ 1155700 w 1176960"/>
              <a:gd name="connsiteY9" fmla="*/ 365125 h 374650"/>
              <a:gd name="connsiteX10" fmla="*/ 1174750 w 1176960"/>
              <a:gd name="connsiteY10" fmla="*/ 374650 h 374650"/>
              <a:gd name="connsiteX11" fmla="*/ 1171575 w 1176960"/>
              <a:gd name="connsiteY11" fmla="*/ 250825 h 374650"/>
              <a:gd name="connsiteX12" fmla="*/ 1127125 w 1176960"/>
              <a:gd name="connsiteY12" fmla="*/ 174625 h 374650"/>
              <a:gd name="connsiteX13" fmla="*/ 1047750 w 1176960"/>
              <a:gd name="connsiteY13" fmla="*/ 127000 h 374650"/>
              <a:gd name="connsiteX14" fmla="*/ 863600 w 1176960"/>
              <a:gd name="connsiteY14" fmla="*/ 88900 h 374650"/>
              <a:gd name="connsiteX15" fmla="*/ 666750 w 1176960"/>
              <a:gd name="connsiteY15" fmla="*/ 57150 h 374650"/>
              <a:gd name="connsiteX16" fmla="*/ 485775 w 1176960"/>
              <a:gd name="connsiteY16" fmla="*/ 34925 h 374650"/>
              <a:gd name="connsiteX17" fmla="*/ 219075 w 1176960"/>
              <a:gd name="connsiteY17" fmla="*/ 15875 h 374650"/>
              <a:gd name="connsiteX18" fmla="*/ 0 w 1176960"/>
              <a:gd name="connsiteY18" fmla="*/ 0 h 374650"/>
              <a:gd name="connsiteX0" fmla="*/ 0 w 1176960"/>
              <a:gd name="connsiteY0" fmla="*/ 0 h 374650"/>
              <a:gd name="connsiteX1" fmla="*/ 152400 w 1176960"/>
              <a:gd name="connsiteY1" fmla="*/ 31750 h 374650"/>
              <a:gd name="connsiteX2" fmla="*/ 276225 w 1176960"/>
              <a:gd name="connsiteY2" fmla="*/ 88900 h 374650"/>
              <a:gd name="connsiteX3" fmla="*/ 371475 w 1176960"/>
              <a:gd name="connsiteY3" fmla="*/ 158750 h 374650"/>
              <a:gd name="connsiteX4" fmla="*/ 400050 w 1176960"/>
              <a:gd name="connsiteY4" fmla="*/ 260350 h 374650"/>
              <a:gd name="connsiteX5" fmla="*/ 977900 w 1176960"/>
              <a:gd name="connsiteY5" fmla="*/ 282575 h 374650"/>
              <a:gd name="connsiteX6" fmla="*/ 1057275 w 1176960"/>
              <a:gd name="connsiteY6" fmla="*/ 295275 h 374650"/>
              <a:gd name="connsiteX7" fmla="*/ 1098550 w 1176960"/>
              <a:gd name="connsiteY7" fmla="*/ 304800 h 374650"/>
              <a:gd name="connsiteX8" fmla="*/ 1130300 w 1176960"/>
              <a:gd name="connsiteY8" fmla="*/ 336550 h 374650"/>
              <a:gd name="connsiteX9" fmla="*/ 1155700 w 1176960"/>
              <a:gd name="connsiteY9" fmla="*/ 365125 h 374650"/>
              <a:gd name="connsiteX10" fmla="*/ 1174750 w 1176960"/>
              <a:gd name="connsiteY10" fmla="*/ 374650 h 374650"/>
              <a:gd name="connsiteX11" fmla="*/ 1171575 w 1176960"/>
              <a:gd name="connsiteY11" fmla="*/ 250825 h 374650"/>
              <a:gd name="connsiteX12" fmla="*/ 1127125 w 1176960"/>
              <a:gd name="connsiteY12" fmla="*/ 174625 h 374650"/>
              <a:gd name="connsiteX13" fmla="*/ 1047750 w 1176960"/>
              <a:gd name="connsiteY13" fmla="*/ 127000 h 374650"/>
              <a:gd name="connsiteX14" fmla="*/ 863600 w 1176960"/>
              <a:gd name="connsiteY14" fmla="*/ 88900 h 374650"/>
              <a:gd name="connsiteX15" fmla="*/ 666750 w 1176960"/>
              <a:gd name="connsiteY15" fmla="*/ 57150 h 374650"/>
              <a:gd name="connsiteX16" fmla="*/ 485775 w 1176960"/>
              <a:gd name="connsiteY16" fmla="*/ 34925 h 374650"/>
              <a:gd name="connsiteX17" fmla="*/ 219075 w 1176960"/>
              <a:gd name="connsiteY17" fmla="*/ 15875 h 374650"/>
              <a:gd name="connsiteX18" fmla="*/ 0 w 1176960"/>
              <a:gd name="connsiteY18" fmla="*/ 0 h 374650"/>
              <a:gd name="connsiteX0" fmla="*/ 0 w 1176960"/>
              <a:gd name="connsiteY0" fmla="*/ 0 h 1161000"/>
              <a:gd name="connsiteX1" fmla="*/ 152400 w 1176960"/>
              <a:gd name="connsiteY1" fmla="*/ 31750 h 1161000"/>
              <a:gd name="connsiteX2" fmla="*/ 276225 w 1176960"/>
              <a:gd name="connsiteY2" fmla="*/ 88900 h 1161000"/>
              <a:gd name="connsiteX3" fmla="*/ 371475 w 1176960"/>
              <a:gd name="connsiteY3" fmla="*/ 158750 h 1161000"/>
              <a:gd name="connsiteX4" fmla="*/ 386300 w 1176960"/>
              <a:gd name="connsiteY4" fmla="*/ 1161000 h 1161000"/>
              <a:gd name="connsiteX5" fmla="*/ 977900 w 1176960"/>
              <a:gd name="connsiteY5" fmla="*/ 282575 h 1161000"/>
              <a:gd name="connsiteX6" fmla="*/ 1057275 w 1176960"/>
              <a:gd name="connsiteY6" fmla="*/ 295275 h 1161000"/>
              <a:gd name="connsiteX7" fmla="*/ 1098550 w 1176960"/>
              <a:gd name="connsiteY7" fmla="*/ 304800 h 1161000"/>
              <a:gd name="connsiteX8" fmla="*/ 1130300 w 1176960"/>
              <a:gd name="connsiteY8" fmla="*/ 336550 h 1161000"/>
              <a:gd name="connsiteX9" fmla="*/ 1155700 w 1176960"/>
              <a:gd name="connsiteY9" fmla="*/ 365125 h 1161000"/>
              <a:gd name="connsiteX10" fmla="*/ 1174750 w 1176960"/>
              <a:gd name="connsiteY10" fmla="*/ 374650 h 1161000"/>
              <a:gd name="connsiteX11" fmla="*/ 1171575 w 1176960"/>
              <a:gd name="connsiteY11" fmla="*/ 250825 h 1161000"/>
              <a:gd name="connsiteX12" fmla="*/ 1127125 w 1176960"/>
              <a:gd name="connsiteY12" fmla="*/ 174625 h 1161000"/>
              <a:gd name="connsiteX13" fmla="*/ 1047750 w 1176960"/>
              <a:gd name="connsiteY13" fmla="*/ 127000 h 1161000"/>
              <a:gd name="connsiteX14" fmla="*/ 863600 w 1176960"/>
              <a:gd name="connsiteY14" fmla="*/ 88900 h 1161000"/>
              <a:gd name="connsiteX15" fmla="*/ 666750 w 1176960"/>
              <a:gd name="connsiteY15" fmla="*/ 57150 h 1161000"/>
              <a:gd name="connsiteX16" fmla="*/ 485775 w 1176960"/>
              <a:gd name="connsiteY16" fmla="*/ 34925 h 1161000"/>
              <a:gd name="connsiteX17" fmla="*/ 219075 w 1176960"/>
              <a:gd name="connsiteY17" fmla="*/ 15875 h 1161000"/>
              <a:gd name="connsiteX18" fmla="*/ 0 w 1176960"/>
              <a:gd name="connsiteY18" fmla="*/ 0 h 1161000"/>
              <a:gd name="connsiteX0" fmla="*/ 0 w 1176960"/>
              <a:gd name="connsiteY0" fmla="*/ 0 h 1161000"/>
              <a:gd name="connsiteX1" fmla="*/ 152400 w 1176960"/>
              <a:gd name="connsiteY1" fmla="*/ 31750 h 1161000"/>
              <a:gd name="connsiteX2" fmla="*/ 276225 w 1176960"/>
              <a:gd name="connsiteY2" fmla="*/ 88900 h 1161000"/>
              <a:gd name="connsiteX3" fmla="*/ 392101 w 1176960"/>
              <a:gd name="connsiteY3" fmla="*/ 213752 h 1161000"/>
              <a:gd name="connsiteX4" fmla="*/ 386300 w 1176960"/>
              <a:gd name="connsiteY4" fmla="*/ 1161000 h 1161000"/>
              <a:gd name="connsiteX5" fmla="*/ 977900 w 1176960"/>
              <a:gd name="connsiteY5" fmla="*/ 282575 h 1161000"/>
              <a:gd name="connsiteX6" fmla="*/ 1057275 w 1176960"/>
              <a:gd name="connsiteY6" fmla="*/ 295275 h 1161000"/>
              <a:gd name="connsiteX7" fmla="*/ 1098550 w 1176960"/>
              <a:gd name="connsiteY7" fmla="*/ 304800 h 1161000"/>
              <a:gd name="connsiteX8" fmla="*/ 1130300 w 1176960"/>
              <a:gd name="connsiteY8" fmla="*/ 336550 h 1161000"/>
              <a:gd name="connsiteX9" fmla="*/ 1155700 w 1176960"/>
              <a:gd name="connsiteY9" fmla="*/ 365125 h 1161000"/>
              <a:gd name="connsiteX10" fmla="*/ 1174750 w 1176960"/>
              <a:gd name="connsiteY10" fmla="*/ 374650 h 1161000"/>
              <a:gd name="connsiteX11" fmla="*/ 1171575 w 1176960"/>
              <a:gd name="connsiteY11" fmla="*/ 250825 h 1161000"/>
              <a:gd name="connsiteX12" fmla="*/ 1127125 w 1176960"/>
              <a:gd name="connsiteY12" fmla="*/ 174625 h 1161000"/>
              <a:gd name="connsiteX13" fmla="*/ 1047750 w 1176960"/>
              <a:gd name="connsiteY13" fmla="*/ 127000 h 1161000"/>
              <a:gd name="connsiteX14" fmla="*/ 863600 w 1176960"/>
              <a:gd name="connsiteY14" fmla="*/ 88900 h 1161000"/>
              <a:gd name="connsiteX15" fmla="*/ 666750 w 1176960"/>
              <a:gd name="connsiteY15" fmla="*/ 57150 h 1161000"/>
              <a:gd name="connsiteX16" fmla="*/ 485775 w 1176960"/>
              <a:gd name="connsiteY16" fmla="*/ 34925 h 1161000"/>
              <a:gd name="connsiteX17" fmla="*/ 219075 w 1176960"/>
              <a:gd name="connsiteY17" fmla="*/ 15875 h 1161000"/>
              <a:gd name="connsiteX18" fmla="*/ 0 w 1176960"/>
              <a:gd name="connsiteY18" fmla="*/ 0 h 1161000"/>
              <a:gd name="connsiteX0" fmla="*/ 0 w 1176960"/>
              <a:gd name="connsiteY0" fmla="*/ 0 h 1161000"/>
              <a:gd name="connsiteX1" fmla="*/ 152400 w 1176960"/>
              <a:gd name="connsiteY1" fmla="*/ 31750 h 1161000"/>
              <a:gd name="connsiteX2" fmla="*/ 317477 w 1176960"/>
              <a:gd name="connsiteY2" fmla="*/ 116401 h 1161000"/>
              <a:gd name="connsiteX3" fmla="*/ 392101 w 1176960"/>
              <a:gd name="connsiteY3" fmla="*/ 213752 h 1161000"/>
              <a:gd name="connsiteX4" fmla="*/ 386300 w 1176960"/>
              <a:gd name="connsiteY4" fmla="*/ 1161000 h 1161000"/>
              <a:gd name="connsiteX5" fmla="*/ 977900 w 1176960"/>
              <a:gd name="connsiteY5" fmla="*/ 282575 h 1161000"/>
              <a:gd name="connsiteX6" fmla="*/ 1057275 w 1176960"/>
              <a:gd name="connsiteY6" fmla="*/ 295275 h 1161000"/>
              <a:gd name="connsiteX7" fmla="*/ 1098550 w 1176960"/>
              <a:gd name="connsiteY7" fmla="*/ 304800 h 1161000"/>
              <a:gd name="connsiteX8" fmla="*/ 1130300 w 1176960"/>
              <a:gd name="connsiteY8" fmla="*/ 336550 h 1161000"/>
              <a:gd name="connsiteX9" fmla="*/ 1155700 w 1176960"/>
              <a:gd name="connsiteY9" fmla="*/ 365125 h 1161000"/>
              <a:gd name="connsiteX10" fmla="*/ 1174750 w 1176960"/>
              <a:gd name="connsiteY10" fmla="*/ 374650 h 1161000"/>
              <a:gd name="connsiteX11" fmla="*/ 1171575 w 1176960"/>
              <a:gd name="connsiteY11" fmla="*/ 250825 h 1161000"/>
              <a:gd name="connsiteX12" fmla="*/ 1127125 w 1176960"/>
              <a:gd name="connsiteY12" fmla="*/ 174625 h 1161000"/>
              <a:gd name="connsiteX13" fmla="*/ 1047750 w 1176960"/>
              <a:gd name="connsiteY13" fmla="*/ 127000 h 1161000"/>
              <a:gd name="connsiteX14" fmla="*/ 863600 w 1176960"/>
              <a:gd name="connsiteY14" fmla="*/ 88900 h 1161000"/>
              <a:gd name="connsiteX15" fmla="*/ 666750 w 1176960"/>
              <a:gd name="connsiteY15" fmla="*/ 57150 h 1161000"/>
              <a:gd name="connsiteX16" fmla="*/ 485775 w 1176960"/>
              <a:gd name="connsiteY16" fmla="*/ 34925 h 1161000"/>
              <a:gd name="connsiteX17" fmla="*/ 219075 w 1176960"/>
              <a:gd name="connsiteY17" fmla="*/ 15875 h 1161000"/>
              <a:gd name="connsiteX18" fmla="*/ 0 w 1176960"/>
              <a:gd name="connsiteY18" fmla="*/ 0 h 1161000"/>
              <a:gd name="connsiteX0" fmla="*/ 0 w 1176960"/>
              <a:gd name="connsiteY0" fmla="*/ 0 h 1161000"/>
              <a:gd name="connsiteX1" fmla="*/ 152400 w 1176960"/>
              <a:gd name="connsiteY1" fmla="*/ 31750 h 1161000"/>
              <a:gd name="connsiteX2" fmla="*/ 317477 w 1176960"/>
              <a:gd name="connsiteY2" fmla="*/ 116401 h 1161000"/>
              <a:gd name="connsiteX3" fmla="*/ 392101 w 1176960"/>
              <a:gd name="connsiteY3" fmla="*/ 213752 h 1161000"/>
              <a:gd name="connsiteX4" fmla="*/ 386300 w 1176960"/>
              <a:gd name="connsiteY4" fmla="*/ 1161000 h 1161000"/>
              <a:gd name="connsiteX5" fmla="*/ 641016 w 1176960"/>
              <a:gd name="connsiteY5" fmla="*/ 1141973 h 1161000"/>
              <a:gd name="connsiteX6" fmla="*/ 1057275 w 1176960"/>
              <a:gd name="connsiteY6" fmla="*/ 295275 h 1161000"/>
              <a:gd name="connsiteX7" fmla="*/ 1098550 w 1176960"/>
              <a:gd name="connsiteY7" fmla="*/ 304800 h 1161000"/>
              <a:gd name="connsiteX8" fmla="*/ 1130300 w 1176960"/>
              <a:gd name="connsiteY8" fmla="*/ 336550 h 1161000"/>
              <a:gd name="connsiteX9" fmla="*/ 1155700 w 1176960"/>
              <a:gd name="connsiteY9" fmla="*/ 365125 h 1161000"/>
              <a:gd name="connsiteX10" fmla="*/ 1174750 w 1176960"/>
              <a:gd name="connsiteY10" fmla="*/ 374650 h 1161000"/>
              <a:gd name="connsiteX11" fmla="*/ 1171575 w 1176960"/>
              <a:gd name="connsiteY11" fmla="*/ 250825 h 1161000"/>
              <a:gd name="connsiteX12" fmla="*/ 1127125 w 1176960"/>
              <a:gd name="connsiteY12" fmla="*/ 174625 h 1161000"/>
              <a:gd name="connsiteX13" fmla="*/ 1047750 w 1176960"/>
              <a:gd name="connsiteY13" fmla="*/ 127000 h 1161000"/>
              <a:gd name="connsiteX14" fmla="*/ 863600 w 1176960"/>
              <a:gd name="connsiteY14" fmla="*/ 88900 h 1161000"/>
              <a:gd name="connsiteX15" fmla="*/ 666750 w 1176960"/>
              <a:gd name="connsiteY15" fmla="*/ 57150 h 1161000"/>
              <a:gd name="connsiteX16" fmla="*/ 485775 w 1176960"/>
              <a:gd name="connsiteY16" fmla="*/ 34925 h 1161000"/>
              <a:gd name="connsiteX17" fmla="*/ 219075 w 1176960"/>
              <a:gd name="connsiteY17" fmla="*/ 15875 h 1161000"/>
              <a:gd name="connsiteX18" fmla="*/ 0 w 1176960"/>
              <a:gd name="connsiteY18" fmla="*/ 0 h 1161000"/>
              <a:gd name="connsiteX0" fmla="*/ 0 w 1176960"/>
              <a:gd name="connsiteY0" fmla="*/ 0 h 1161000"/>
              <a:gd name="connsiteX1" fmla="*/ 152400 w 1176960"/>
              <a:gd name="connsiteY1" fmla="*/ 31750 h 1161000"/>
              <a:gd name="connsiteX2" fmla="*/ 317477 w 1176960"/>
              <a:gd name="connsiteY2" fmla="*/ 116401 h 1161000"/>
              <a:gd name="connsiteX3" fmla="*/ 392101 w 1176960"/>
              <a:gd name="connsiteY3" fmla="*/ 213752 h 1161000"/>
              <a:gd name="connsiteX4" fmla="*/ 386300 w 1176960"/>
              <a:gd name="connsiteY4" fmla="*/ 1161000 h 1161000"/>
              <a:gd name="connsiteX5" fmla="*/ 641016 w 1176960"/>
              <a:gd name="connsiteY5" fmla="*/ 1141973 h 1161000"/>
              <a:gd name="connsiteX6" fmla="*/ 933522 w 1176960"/>
              <a:gd name="connsiteY6" fmla="*/ 1092797 h 1161000"/>
              <a:gd name="connsiteX7" fmla="*/ 1098550 w 1176960"/>
              <a:gd name="connsiteY7" fmla="*/ 304800 h 1161000"/>
              <a:gd name="connsiteX8" fmla="*/ 1130300 w 1176960"/>
              <a:gd name="connsiteY8" fmla="*/ 336550 h 1161000"/>
              <a:gd name="connsiteX9" fmla="*/ 1155700 w 1176960"/>
              <a:gd name="connsiteY9" fmla="*/ 365125 h 1161000"/>
              <a:gd name="connsiteX10" fmla="*/ 1174750 w 1176960"/>
              <a:gd name="connsiteY10" fmla="*/ 374650 h 1161000"/>
              <a:gd name="connsiteX11" fmla="*/ 1171575 w 1176960"/>
              <a:gd name="connsiteY11" fmla="*/ 250825 h 1161000"/>
              <a:gd name="connsiteX12" fmla="*/ 1127125 w 1176960"/>
              <a:gd name="connsiteY12" fmla="*/ 174625 h 1161000"/>
              <a:gd name="connsiteX13" fmla="*/ 1047750 w 1176960"/>
              <a:gd name="connsiteY13" fmla="*/ 127000 h 1161000"/>
              <a:gd name="connsiteX14" fmla="*/ 863600 w 1176960"/>
              <a:gd name="connsiteY14" fmla="*/ 88900 h 1161000"/>
              <a:gd name="connsiteX15" fmla="*/ 666750 w 1176960"/>
              <a:gd name="connsiteY15" fmla="*/ 57150 h 1161000"/>
              <a:gd name="connsiteX16" fmla="*/ 485775 w 1176960"/>
              <a:gd name="connsiteY16" fmla="*/ 34925 h 1161000"/>
              <a:gd name="connsiteX17" fmla="*/ 219075 w 1176960"/>
              <a:gd name="connsiteY17" fmla="*/ 15875 h 1161000"/>
              <a:gd name="connsiteX18" fmla="*/ 0 w 1176960"/>
              <a:gd name="connsiteY18" fmla="*/ 0 h 1161000"/>
              <a:gd name="connsiteX0" fmla="*/ 0 w 1357181"/>
              <a:gd name="connsiteY0" fmla="*/ 0 h 1161000"/>
              <a:gd name="connsiteX1" fmla="*/ 152400 w 1357181"/>
              <a:gd name="connsiteY1" fmla="*/ 31750 h 1161000"/>
              <a:gd name="connsiteX2" fmla="*/ 317477 w 1357181"/>
              <a:gd name="connsiteY2" fmla="*/ 116401 h 1161000"/>
              <a:gd name="connsiteX3" fmla="*/ 392101 w 1357181"/>
              <a:gd name="connsiteY3" fmla="*/ 213752 h 1161000"/>
              <a:gd name="connsiteX4" fmla="*/ 386300 w 1357181"/>
              <a:gd name="connsiteY4" fmla="*/ 1161000 h 1161000"/>
              <a:gd name="connsiteX5" fmla="*/ 641016 w 1357181"/>
              <a:gd name="connsiteY5" fmla="*/ 1141973 h 1161000"/>
              <a:gd name="connsiteX6" fmla="*/ 933522 w 1357181"/>
              <a:gd name="connsiteY6" fmla="*/ 1092797 h 1161000"/>
              <a:gd name="connsiteX7" fmla="*/ 1098550 w 1357181"/>
              <a:gd name="connsiteY7" fmla="*/ 304800 h 1161000"/>
              <a:gd name="connsiteX8" fmla="*/ 1357181 w 1357181"/>
              <a:gd name="connsiteY8" fmla="*/ 1065320 h 1161000"/>
              <a:gd name="connsiteX9" fmla="*/ 1155700 w 1357181"/>
              <a:gd name="connsiteY9" fmla="*/ 365125 h 1161000"/>
              <a:gd name="connsiteX10" fmla="*/ 1174750 w 1357181"/>
              <a:gd name="connsiteY10" fmla="*/ 374650 h 1161000"/>
              <a:gd name="connsiteX11" fmla="*/ 1171575 w 1357181"/>
              <a:gd name="connsiteY11" fmla="*/ 250825 h 1161000"/>
              <a:gd name="connsiteX12" fmla="*/ 1127125 w 1357181"/>
              <a:gd name="connsiteY12" fmla="*/ 174625 h 1161000"/>
              <a:gd name="connsiteX13" fmla="*/ 1047750 w 1357181"/>
              <a:gd name="connsiteY13" fmla="*/ 127000 h 1161000"/>
              <a:gd name="connsiteX14" fmla="*/ 863600 w 1357181"/>
              <a:gd name="connsiteY14" fmla="*/ 88900 h 1161000"/>
              <a:gd name="connsiteX15" fmla="*/ 666750 w 1357181"/>
              <a:gd name="connsiteY15" fmla="*/ 57150 h 1161000"/>
              <a:gd name="connsiteX16" fmla="*/ 485775 w 1357181"/>
              <a:gd name="connsiteY16" fmla="*/ 34925 h 1161000"/>
              <a:gd name="connsiteX17" fmla="*/ 219075 w 1357181"/>
              <a:gd name="connsiteY17" fmla="*/ 15875 h 1161000"/>
              <a:gd name="connsiteX18" fmla="*/ 0 w 1357181"/>
              <a:gd name="connsiteY18" fmla="*/ 0 h 1161000"/>
              <a:gd name="connsiteX0" fmla="*/ 0 w 1463508"/>
              <a:gd name="connsiteY0" fmla="*/ 0 h 1161000"/>
              <a:gd name="connsiteX1" fmla="*/ 152400 w 1463508"/>
              <a:gd name="connsiteY1" fmla="*/ 31750 h 1161000"/>
              <a:gd name="connsiteX2" fmla="*/ 317477 w 1463508"/>
              <a:gd name="connsiteY2" fmla="*/ 116401 h 1161000"/>
              <a:gd name="connsiteX3" fmla="*/ 392101 w 1463508"/>
              <a:gd name="connsiteY3" fmla="*/ 213752 h 1161000"/>
              <a:gd name="connsiteX4" fmla="*/ 386300 w 1463508"/>
              <a:gd name="connsiteY4" fmla="*/ 1161000 h 1161000"/>
              <a:gd name="connsiteX5" fmla="*/ 641016 w 1463508"/>
              <a:gd name="connsiteY5" fmla="*/ 1141973 h 1161000"/>
              <a:gd name="connsiteX6" fmla="*/ 933522 w 1463508"/>
              <a:gd name="connsiteY6" fmla="*/ 1092797 h 1161000"/>
              <a:gd name="connsiteX7" fmla="*/ 1098550 w 1463508"/>
              <a:gd name="connsiteY7" fmla="*/ 304800 h 1161000"/>
              <a:gd name="connsiteX8" fmla="*/ 1357181 w 1463508"/>
              <a:gd name="connsiteY8" fmla="*/ 1065320 h 1161000"/>
              <a:gd name="connsiteX9" fmla="*/ 1155700 w 1463508"/>
              <a:gd name="connsiteY9" fmla="*/ 365125 h 1161000"/>
              <a:gd name="connsiteX10" fmla="*/ 1463508 w 1463508"/>
              <a:gd name="connsiteY10" fmla="*/ 388401 h 1161000"/>
              <a:gd name="connsiteX11" fmla="*/ 1171575 w 1463508"/>
              <a:gd name="connsiteY11" fmla="*/ 250825 h 1161000"/>
              <a:gd name="connsiteX12" fmla="*/ 1127125 w 1463508"/>
              <a:gd name="connsiteY12" fmla="*/ 174625 h 1161000"/>
              <a:gd name="connsiteX13" fmla="*/ 1047750 w 1463508"/>
              <a:gd name="connsiteY13" fmla="*/ 127000 h 1161000"/>
              <a:gd name="connsiteX14" fmla="*/ 863600 w 1463508"/>
              <a:gd name="connsiteY14" fmla="*/ 88900 h 1161000"/>
              <a:gd name="connsiteX15" fmla="*/ 666750 w 1463508"/>
              <a:gd name="connsiteY15" fmla="*/ 57150 h 1161000"/>
              <a:gd name="connsiteX16" fmla="*/ 485775 w 1463508"/>
              <a:gd name="connsiteY16" fmla="*/ 34925 h 1161000"/>
              <a:gd name="connsiteX17" fmla="*/ 219075 w 1463508"/>
              <a:gd name="connsiteY17" fmla="*/ 15875 h 1161000"/>
              <a:gd name="connsiteX18" fmla="*/ 0 w 1463508"/>
              <a:gd name="connsiteY18" fmla="*/ 0 h 1161000"/>
              <a:gd name="connsiteX0" fmla="*/ 0 w 1463508"/>
              <a:gd name="connsiteY0" fmla="*/ 0 h 1161000"/>
              <a:gd name="connsiteX1" fmla="*/ 152400 w 1463508"/>
              <a:gd name="connsiteY1" fmla="*/ 31750 h 1161000"/>
              <a:gd name="connsiteX2" fmla="*/ 317477 w 1463508"/>
              <a:gd name="connsiteY2" fmla="*/ 116401 h 1161000"/>
              <a:gd name="connsiteX3" fmla="*/ 392101 w 1463508"/>
              <a:gd name="connsiteY3" fmla="*/ 213752 h 1161000"/>
              <a:gd name="connsiteX4" fmla="*/ 386300 w 1463508"/>
              <a:gd name="connsiteY4" fmla="*/ 1161000 h 1161000"/>
              <a:gd name="connsiteX5" fmla="*/ 641016 w 1463508"/>
              <a:gd name="connsiteY5" fmla="*/ 1141973 h 1161000"/>
              <a:gd name="connsiteX6" fmla="*/ 933522 w 1463508"/>
              <a:gd name="connsiteY6" fmla="*/ 1092797 h 1161000"/>
              <a:gd name="connsiteX7" fmla="*/ 1098550 w 1463508"/>
              <a:gd name="connsiteY7" fmla="*/ 304800 h 1161000"/>
              <a:gd name="connsiteX8" fmla="*/ 1357181 w 1463508"/>
              <a:gd name="connsiteY8" fmla="*/ 1065320 h 1161000"/>
              <a:gd name="connsiteX9" fmla="*/ 1396331 w 1463508"/>
              <a:gd name="connsiteY9" fmla="*/ 983892 h 1161000"/>
              <a:gd name="connsiteX10" fmla="*/ 1463508 w 1463508"/>
              <a:gd name="connsiteY10" fmla="*/ 388401 h 1161000"/>
              <a:gd name="connsiteX11" fmla="*/ 1171575 w 1463508"/>
              <a:gd name="connsiteY11" fmla="*/ 250825 h 1161000"/>
              <a:gd name="connsiteX12" fmla="*/ 1127125 w 1463508"/>
              <a:gd name="connsiteY12" fmla="*/ 174625 h 1161000"/>
              <a:gd name="connsiteX13" fmla="*/ 1047750 w 1463508"/>
              <a:gd name="connsiteY13" fmla="*/ 127000 h 1161000"/>
              <a:gd name="connsiteX14" fmla="*/ 863600 w 1463508"/>
              <a:gd name="connsiteY14" fmla="*/ 88900 h 1161000"/>
              <a:gd name="connsiteX15" fmla="*/ 666750 w 1463508"/>
              <a:gd name="connsiteY15" fmla="*/ 57150 h 1161000"/>
              <a:gd name="connsiteX16" fmla="*/ 485775 w 1463508"/>
              <a:gd name="connsiteY16" fmla="*/ 34925 h 1161000"/>
              <a:gd name="connsiteX17" fmla="*/ 219075 w 1463508"/>
              <a:gd name="connsiteY17" fmla="*/ 15875 h 1161000"/>
              <a:gd name="connsiteX18" fmla="*/ 0 w 1463508"/>
              <a:gd name="connsiteY18" fmla="*/ 0 h 1161000"/>
              <a:gd name="connsiteX0" fmla="*/ 0 w 1396331"/>
              <a:gd name="connsiteY0" fmla="*/ 0 h 1161000"/>
              <a:gd name="connsiteX1" fmla="*/ 152400 w 1396331"/>
              <a:gd name="connsiteY1" fmla="*/ 31750 h 1161000"/>
              <a:gd name="connsiteX2" fmla="*/ 317477 w 1396331"/>
              <a:gd name="connsiteY2" fmla="*/ 116401 h 1161000"/>
              <a:gd name="connsiteX3" fmla="*/ 392101 w 1396331"/>
              <a:gd name="connsiteY3" fmla="*/ 213752 h 1161000"/>
              <a:gd name="connsiteX4" fmla="*/ 386300 w 1396331"/>
              <a:gd name="connsiteY4" fmla="*/ 1161000 h 1161000"/>
              <a:gd name="connsiteX5" fmla="*/ 641016 w 1396331"/>
              <a:gd name="connsiteY5" fmla="*/ 1141973 h 1161000"/>
              <a:gd name="connsiteX6" fmla="*/ 933522 w 1396331"/>
              <a:gd name="connsiteY6" fmla="*/ 1092797 h 1161000"/>
              <a:gd name="connsiteX7" fmla="*/ 1098550 w 1396331"/>
              <a:gd name="connsiteY7" fmla="*/ 304800 h 1161000"/>
              <a:gd name="connsiteX8" fmla="*/ 1357181 w 1396331"/>
              <a:gd name="connsiteY8" fmla="*/ 1065320 h 1161000"/>
              <a:gd name="connsiteX9" fmla="*/ 1396331 w 1396331"/>
              <a:gd name="connsiteY9" fmla="*/ 983892 h 1161000"/>
              <a:gd name="connsiteX10" fmla="*/ 1257252 w 1396331"/>
              <a:gd name="connsiteY10" fmla="*/ 436527 h 1161000"/>
              <a:gd name="connsiteX11" fmla="*/ 1171575 w 1396331"/>
              <a:gd name="connsiteY11" fmla="*/ 250825 h 1161000"/>
              <a:gd name="connsiteX12" fmla="*/ 1127125 w 1396331"/>
              <a:gd name="connsiteY12" fmla="*/ 174625 h 1161000"/>
              <a:gd name="connsiteX13" fmla="*/ 1047750 w 1396331"/>
              <a:gd name="connsiteY13" fmla="*/ 127000 h 1161000"/>
              <a:gd name="connsiteX14" fmla="*/ 863600 w 1396331"/>
              <a:gd name="connsiteY14" fmla="*/ 88900 h 1161000"/>
              <a:gd name="connsiteX15" fmla="*/ 666750 w 1396331"/>
              <a:gd name="connsiteY15" fmla="*/ 57150 h 1161000"/>
              <a:gd name="connsiteX16" fmla="*/ 485775 w 1396331"/>
              <a:gd name="connsiteY16" fmla="*/ 34925 h 1161000"/>
              <a:gd name="connsiteX17" fmla="*/ 219075 w 1396331"/>
              <a:gd name="connsiteY17" fmla="*/ 15875 h 1161000"/>
              <a:gd name="connsiteX18" fmla="*/ 0 w 1396331"/>
              <a:gd name="connsiteY18" fmla="*/ 0 h 1161000"/>
              <a:gd name="connsiteX0" fmla="*/ 0 w 1396331"/>
              <a:gd name="connsiteY0" fmla="*/ 0 h 1161000"/>
              <a:gd name="connsiteX1" fmla="*/ 152400 w 1396331"/>
              <a:gd name="connsiteY1" fmla="*/ 31750 h 1161000"/>
              <a:gd name="connsiteX2" fmla="*/ 317477 w 1396331"/>
              <a:gd name="connsiteY2" fmla="*/ 116401 h 1161000"/>
              <a:gd name="connsiteX3" fmla="*/ 392101 w 1396331"/>
              <a:gd name="connsiteY3" fmla="*/ 213752 h 1161000"/>
              <a:gd name="connsiteX4" fmla="*/ 386300 w 1396331"/>
              <a:gd name="connsiteY4" fmla="*/ 1161000 h 1161000"/>
              <a:gd name="connsiteX5" fmla="*/ 641016 w 1396331"/>
              <a:gd name="connsiteY5" fmla="*/ 1141973 h 1161000"/>
              <a:gd name="connsiteX6" fmla="*/ 933522 w 1396331"/>
              <a:gd name="connsiteY6" fmla="*/ 1092797 h 1161000"/>
              <a:gd name="connsiteX7" fmla="*/ 1153551 w 1396331"/>
              <a:gd name="connsiteY7" fmla="*/ 1054195 h 1161000"/>
              <a:gd name="connsiteX8" fmla="*/ 1357181 w 1396331"/>
              <a:gd name="connsiteY8" fmla="*/ 1065320 h 1161000"/>
              <a:gd name="connsiteX9" fmla="*/ 1396331 w 1396331"/>
              <a:gd name="connsiteY9" fmla="*/ 983892 h 1161000"/>
              <a:gd name="connsiteX10" fmla="*/ 1257252 w 1396331"/>
              <a:gd name="connsiteY10" fmla="*/ 436527 h 1161000"/>
              <a:gd name="connsiteX11" fmla="*/ 1171575 w 1396331"/>
              <a:gd name="connsiteY11" fmla="*/ 250825 h 1161000"/>
              <a:gd name="connsiteX12" fmla="*/ 1127125 w 1396331"/>
              <a:gd name="connsiteY12" fmla="*/ 174625 h 1161000"/>
              <a:gd name="connsiteX13" fmla="*/ 1047750 w 1396331"/>
              <a:gd name="connsiteY13" fmla="*/ 127000 h 1161000"/>
              <a:gd name="connsiteX14" fmla="*/ 863600 w 1396331"/>
              <a:gd name="connsiteY14" fmla="*/ 88900 h 1161000"/>
              <a:gd name="connsiteX15" fmla="*/ 666750 w 1396331"/>
              <a:gd name="connsiteY15" fmla="*/ 57150 h 1161000"/>
              <a:gd name="connsiteX16" fmla="*/ 485775 w 1396331"/>
              <a:gd name="connsiteY16" fmla="*/ 34925 h 1161000"/>
              <a:gd name="connsiteX17" fmla="*/ 219075 w 1396331"/>
              <a:gd name="connsiteY17" fmla="*/ 15875 h 1161000"/>
              <a:gd name="connsiteX18" fmla="*/ 0 w 1396331"/>
              <a:gd name="connsiteY18" fmla="*/ 0 h 1161000"/>
              <a:gd name="connsiteX0" fmla="*/ 0 w 1396331"/>
              <a:gd name="connsiteY0" fmla="*/ 0 h 1161000"/>
              <a:gd name="connsiteX1" fmla="*/ 152400 w 1396331"/>
              <a:gd name="connsiteY1" fmla="*/ 31750 h 1161000"/>
              <a:gd name="connsiteX2" fmla="*/ 317477 w 1396331"/>
              <a:gd name="connsiteY2" fmla="*/ 116401 h 1161000"/>
              <a:gd name="connsiteX3" fmla="*/ 392101 w 1396331"/>
              <a:gd name="connsiteY3" fmla="*/ 213752 h 1161000"/>
              <a:gd name="connsiteX4" fmla="*/ 386300 w 1396331"/>
              <a:gd name="connsiteY4" fmla="*/ 1161000 h 1161000"/>
              <a:gd name="connsiteX5" fmla="*/ 641016 w 1396331"/>
              <a:gd name="connsiteY5" fmla="*/ 1141973 h 1161000"/>
              <a:gd name="connsiteX6" fmla="*/ 933522 w 1396331"/>
              <a:gd name="connsiteY6" fmla="*/ 1092797 h 1161000"/>
              <a:gd name="connsiteX7" fmla="*/ 1153551 w 1396331"/>
              <a:gd name="connsiteY7" fmla="*/ 1054195 h 1161000"/>
              <a:gd name="connsiteX8" fmla="*/ 1336556 w 1396331"/>
              <a:gd name="connsiteY8" fmla="*/ 1037820 h 1161000"/>
              <a:gd name="connsiteX9" fmla="*/ 1396331 w 1396331"/>
              <a:gd name="connsiteY9" fmla="*/ 983892 h 1161000"/>
              <a:gd name="connsiteX10" fmla="*/ 1257252 w 1396331"/>
              <a:gd name="connsiteY10" fmla="*/ 436527 h 1161000"/>
              <a:gd name="connsiteX11" fmla="*/ 1171575 w 1396331"/>
              <a:gd name="connsiteY11" fmla="*/ 250825 h 1161000"/>
              <a:gd name="connsiteX12" fmla="*/ 1127125 w 1396331"/>
              <a:gd name="connsiteY12" fmla="*/ 174625 h 1161000"/>
              <a:gd name="connsiteX13" fmla="*/ 1047750 w 1396331"/>
              <a:gd name="connsiteY13" fmla="*/ 127000 h 1161000"/>
              <a:gd name="connsiteX14" fmla="*/ 863600 w 1396331"/>
              <a:gd name="connsiteY14" fmla="*/ 88900 h 1161000"/>
              <a:gd name="connsiteX15" fmla="*/ 666750 w 1396331"/>
              <a:gd name="connsiteY15" fmla="*/ 57150 h 1161000"/>
              <a:gd name="connsiteX16" fmla="*/ 485775 w 1396331"/>
              <a:gd name="connsiteY16" fmla="*/ 34925 h 1161000"/>
              <a:gd name="connsiteX17" fmla="*/ 219075 w 1396331"/>
              <a:gd name="connsiteY17" fmla="*/ 15875 h 1161000"/>
              <a:gd name="connsiteX18" fmla="*/ 0 w 1396331"/>
              <a:gd name="connsiteY18" fmla="*/ 0 h 1161000"/>
              <a:gd name="connsiteX0" fmla="*/ 0 w 1396331"/>
              <a:gd name="connsiteY0" fmla="*/ 0 h 1161000"/>
              <a:gd name="connsiteX1" fmla="*/ 152400 w 1396331"/>
              <a:gd name="connsiteY1" fmla="*/ 31750 h 1161000"/>
              <a:gd name="connsiteX2" fmla="*/ 317477 w 1396331"/>
              <a:gd name="connsiteY2" fmla="*/ 116401 h 1161000"/>
              <a:gd name="connsiteX3" fmla="*/ 392101 w 1396331"/>
              <a:gd name="connsiteY3" fmla="*/ 213752 h 1161000"/>
              <a:gd name="connsiteX4" fmla="*/ 386300 w 1396331"/>
              <a:gd name="connsiteY4" fmla="*/ 1161000 h 1161000"/>
              <a:gd name="connsiteX5" fmla="*/ 641016 w 1396331"/>
              <a:gd name="connsiteY5" fmla="*/ 1141973 h 1161000"/>
              <a:gd name="connsiteX6" fmla="*/ 933522 w 1396331"/>
              <a:gd name="connsiteY6" fmla="*/ 1092797 h 1161000"/>
              <a:gd name="connsiteX7" fmla="*/ 1150376 w 1396331"/>
              <a:gd name="connsiteY7" fmla="*/ 1066895 h 1161000"/>
              <a:gd name="connsiteX8" fmla="*/ 1336556 w 1396331"/>
              <a:gd name="connsiteY8" fmla="*/ 1037820 h 1161000"/>
              <a:gd name="connsiteX9" fmla="*/ 1396331 w 1396331"/>
              <a:gd name="connsiteY9" fmla="*/ 983892 h 1161000"/>
              <a:gd name="connsiteX10" fmla="*/ 1257252 w 1396331"/>
              <a:gd name="connsiteY10" fmla="*/ 436527 h 1161000"/>
              <a:gd name="connsiteX11" fmla="*/ 1171575 w 1396331"/>
              <a:gd name="connsiteY11" fmla="*/ 250825 h 1161000"/>
              <a:gd name="connsiteX12" fmla="*/ 1127125 w 1396331"/>
              <a:gd name="connsiteY12" fmla="*/ 174625 h 1161000"/>
              <a:gd name="connsiteX13" fmla="*/ 1047750 w 1396331"/>
              <a:gd name="connsiteY13" fmla="*/ 127000 h 1161000"/>
              <a:gd name="connsiteX14" fmla="*/ 863600 w 1396331"/>
              <a:gd name="connsiteY14" fmla="*/ 88900 h 1161000"/>
              <a:gd name="connsiteX15" fmla="*/ 666750 w 1396331"/>
              <a:gd name="connsiteY15" fmla="*/ 57150 h 1161000"/>
              <a:gd name="connsiteX16" fmla="*/ 485775 w 1396331"/>
              <a:gd name="connsiteY16" fmla="*/ 34925 h 1161000"/>
              <a:gd name="connsiteX17" fmla="*/ 219075 w 1396331"/>
              <a:gd name="connsiteY17" fmla="*/ 15875 h 1161000"/>
              <a:gd name="connsiteX18" fmla="*/ 0 w 1396331"/>
              <a:gd name="connsiteY18" fmla="*/ 0 h 1161000"/>
              <a:gd name="connsiteX0" fmla="*/ 0 w 1396331"/>
              <a:gd name="connsiteY0" fmla="*/ 0 h 1161000"/>
              <a:gd name="connsiteX1" fmla="*/ 152400 w 1396331"/>
              <a:gd name="connsiteY1" fmla="*/ 31750 h 1161000"/>
              <a:gd name="connsiteX2" fmla="*/ 317477 w 1396331"/>
              <a:gd name="connsiteY2" fmla="*/ 116401 h 1161000"/>
              <a:gd name="connsiteX3" fmla="*/ 392101 w 1396331"/>
              <a:gd name="connsiteY3" fmla="*/ 213752 h 1161000"/>
              <a:gd name="connsiteX4" fmla="*/ 386300 w 1396331"/>
              <a:gd name="connsiteY4" fmla="*/ 1161000 h 1161000"/>
              <a:gd name="connsiteX5" fmla="*/ 641016 w 1396331"/>
              <a:gd name="connsiteY5" fmla="*/ 1141973 h 1161000"/>
              <a:gd name="connsiteX6" fmla="*/ 914472 w 1396331"/>
              <a:gd name="connsiteY6" fmla="*/ 1105497 h 1161000"/>
              <a:gd name="connsiteX7" fmla="*/ 1150376 w 1396331"/>
              <a:gd name="connsiteY7" fmla="*/ 1066895 h 1161000"/>
              <a:gd name="connsiteX8" fmla="*/ 1336556 w 1396331"/>
              <a:gd name="connsiteY8" fmla="*/ 1037820 h 1161000"/>
              <a:gd name="connsiteX9" fmla="*/ 1396331 w 1396331"/>
              <a:gd name="connsiteY9" fmla="*/ 983892 h 1161000"/>
              <a:gd name="connsiteX10" fmla="*/ 1257252 w 1396331"/>
              <a:gd name="connsiteY10" fmla="*/ 436527 h 1161000"/>
              <a:gd name="connsiteX11" fmla="*/ 1171575 w 1396331"/>
              <a:gd name="connsiteY11" fmla="*/ 250825 h 1161000"/>
              <a:gd name="connsiteX12" fmla="*/ 1127125 w 1396331"/>
              <a:gd name="connsiteY12" fmla="*/ 174625 h 1161000"/>
              <a:gd name="connsiteX13" fmla="*/ 1047750 w 1396331"/>
              <a:gd name="connsiteY13" fmla="*/ 127000 h 1161000"/>
              <a:gd name="connsiteX14" fmla="*/ 863600 w 1396331"/>
              <a:gd name="connsiteY14" fmla="*/ 88900 h 1161000"/>
              <a:gd name="connsiteX15" fmla="*/ 666750 w 1396331"/>
              <a:gd name="connsiteY15" fmla="*/ 57150 h 1161000"/>
              <a:gd name="connsiteX16" fmla="*/ 485775 w 1396331"/>
              <a:gd name="connsiteY16" fmla="*/ 34925 h 1161000"/>
              <a:gd name="connsiteX17" fmla="*/ 219075 w 1396331"/>
              <a:gd name="connsiteY17" fmla="*/ 15875 h 1161000"/>
              <a:gd name="connsiteX18" fmla="*/ 0 w 1396331"/>
              <a:gd name="connsiteY18" fmla="*/ 0 h 1161000"/>
              <a:gd name="connsiteX0" fmla="*/ 0 w 1339181"/>
              <a:gd name="connsiteY0" fmla="*/ 0 h 1161000"/>
              <a:gd name="connsiteX1" fmla="*/ 152400 w 1339181"/>
              <a:gd name="connsiteY1" fmla="*/ 31750 h 1161000"/>
              <a:gd name="connsiteX2" fmla="*/ 317477 w 1339181"/>
              <a:gd name="connsiteY2" fmla="*/ 116401 h 1161000"/>
              <a:gd name="connsiteX3" fmla="*/ 392101 w 1339181"/>
              <a:gd name="connsiteY3" fmla="*/ 213752 h 1161000"/>
              <a:gd name="connsiteX4" fmla="*/ 386300 w 1339181"/>
              <a:gd name="connsiteY4" fmla="*/ 1161000 h 1161000"/>
              <a:gd name="connsiteX5" fmla="*/ 641016 w 1339181"/>
              <a:gd name="connsiteY5" fmla="*/ 1141973 h 1161000"/>
              <a:gd name="connsiteX6" fmla="*/ 914472 w 1339181"/>
              <a:gd name="connsiteY6" fmla="*/ 1105497 h 1161000"/>
              <a:gd name="connsiteX7" fmla="*/ 1150376 w 1339181"/>
              <a:gd name="connsiteY7" fmla="*/ 1066895 h 1161000"/>
              <a:gd name="connsiteX8" fmla="*/ 1336556 w 1339181"/>
              <a:gd name="connsiteY8" fmla="*/ 1037820 h 1161000"/>
              <a:gd name="connsiteX9" fmla="*/ 1339181 w 1339181"/>
              <a:gd name="connsiteY9" fmla="*/ 1002942 h 1161000"/>
              <a:gd name="connsiteX10" fmla="*/ 1257252 w 1339181"/>
              <a:gd name="connsiteY10" fmla="*/ 436527 h 1161000"/>
              <a:gd name="connsiteX11" fmla="*/ 1171575 w 1339181"/>
              <a:gd name="connsiteY11" fmla="*/ 250825 h 1161000"/>
              <a:gd name="connsiteX12" fmla="*/ 1127125 w 1339181"/>
              <a:gd name="connsiteY12" fmla="*/ 174625 h 1161000"/>
              <a:gd name="connsiteX13" fmla="*/ 1047750 w 1339181"/>
              <a:gd name="connsiteY13" fmla="*/ 127000 h 1161000"/>
              <a:gd name="connsiteX14" fmla="*/ 863600 w 1339181"/>
              <a:gd name="connsiteY14" fmla="*/ 88900 h 1161000"/>
              <a:gd name="connsiteX15" fmla="*/ 666750 w 1339181"/>
              <a:gd name="connsiteY15" fmla="*/ 57150 h 1161000"/>
              <a:gd name="connsiteX16" fmla="*/ 485775 w 1339181"/>
              <a:gd name="connsiteY16" fmla="*/ 34925 h 1161000"/>
              <a:gd name="connsiteX17" fmla="*/ 219075 w 1339181"/>
              <a:gd name="connsiteY17" fmla="*/ 15875 h 1161000"/>
              <a:gd name="connsiteX18" fmla="*/ 0 w 1339181"/>
              <a:gd name="connsiteY18" fmla="*/ 0 h 1161000"/>
              <a:gd name="connsiteX0" fmla="*/ 0 w 1383631"/>
              <a:gd name="connsiteY0" fmla="*/ 0 h 1161000"/>
              <a:gd name="connsiteX1" fmla="*/ 152400 w 1383631"/>
              <a:gd name="connsiteY1" fmla="*/ 31750 h 1161000"/>
              <a:gd name="connsiteX2" fmla="*/ 317477 w 1383631"/>
              <a:gd name="connsiteY2" fmla="*/ 116401 h 1161000"/>
              <a:gd name="connsiteX3" fmla="*/ 392101 w 1383631"/>
              <a:gd name="connsiteY3" fmla="*/ 213752 h 1161000"/>
              <a:gd name="connsiteX4" fmla="*/ 386300 w 1383631"/>
              <a:gd name="connsiteY4" fmla="*/ 1161000 h 1161000"/>
              <a:gd name="connsiteX5" fmla="*/ 641016 w 1383631"/>
              <a:gd name="connsiteY5" fmla="*/ 1141973 h 1161000"/>
              <a:gd name="connsiteX6" fmla="*/ 914472 w 1383631"/>
              <a:gd name="connsiteY6" fmla="*/ 1105497 h 1161000"/>
              <a:gd name="connsiteX7" fmla="*/ 1150376 w 1383631"/>
              <a:gd name="connsiteY7" fmla="*/ 1066895 h 1161000"/>
              <a:gd name="connsiteX8" fmla="*/ 1336556 w 1383631"/>
              <a:gd name="connsiteY8" fmla="*/ 1037820 h 1161000"/>
              <a:gd name="connsiteX9" fmla="*/ 1383631 w 1383631"/>
              <a:gd name="connsiteY9" fmla="*/ 993417 h 1161000"/>
              <a:gd name="connsiteX10" fmla="*/ 1257252 w 1383631"/>
              <a:gd name="connsiteY10" fmla="*/ 436527 h 1161000"/>
              <a:gd name="connsiteX11" fmla="*/ 1171575 w 1383631"/>
              <a:gd name="connsiteY11" fmla="*/ 250825 h 1161000"/>
              <a:gd name="connsiteX12" fmla="*/ 1127125 w 1383631"/>
              <a:gd name="connsiteY12" fmla="*/ 174625 h 1161000"/>
              <a:gd name="connsiteX13" fmla="*/ 1047750 w 1383631"/>
              <a:gd name="connsiteY13" fmla="*/ 127000 h 1161000"/>
              <a:gd name="connsiteX14" fmla="*/ 863600 w 1383631"/>
              <a:gd name="connsiteY14" fmla="*/ 88900 h 1161000"/>
              <a:gd name="connsiteX15" fmla="*/ 666750 w 1383631"/>
              <a:gd name="connsiteY15" fmla="*/ 57150 h 1161000"/>
              <a:gd name="connsiteX16" fmla="*/ 485775 w 1383631"/>
              <a:gd name="connsiteY16" fmla="*/ 34925 h 1161000"/>
              <a:gd name="connsiteX17" fmla="*/ 219075 w 1383631"/>
              <a:gd name="connsiteY17" fmla="*/ 15875 h 1161000"/>
              <a:gd name="connsiteX18" fmla="*/ 0 w 1383631"/>
              <a:gd name="connsiteY18" fmla="*/ 0 h 1161000"/>
              <a:gd name="connsiteX0" fmla="*/ 0 w 1383631"/>
              <a:gd name="connsiteY0" fmla="*/ 0 h 1161000"/>
              <a:gd name="connsiteX1" fmla="*/ 152400 w 1383631"/>
              <a:gd name="connsiteY1" fmla="*/ 31750 h 1161000"/>
              <a:gd name="connsiteX2" fmla="*/ 317477 w 1383631"/>
              <a:gd name="connsiteY2" fmla="*/ 116401 h 1161000"/>
              <a:gd name="connsiteX3" fmla="*/ 392101 w 1383631"/>
              <a:gd name="connsiteY3" fmla="*/ 213752 h 1161000"/>
              <a:gd name="connsiteX4" fmla="*/ 386300 w 1383631"/>
              <a:gd name="connsiteY4" fmla="*/ 1161000 h 1161000"/>
              <a:gd name="connsiteX5" fmla="*/ 641016 w 1383631"/>
              <a:gd name="connsiteY5" fmla="*/ 1141973 h 1161000"/>
              <a:gd name="connsiteX6" fmla="*/ 914472 w 1383631"/>
              <a:gd name="connsiteY6" fmla="*/ 1105497 h 1161000"/>
              <a:gd name="connsiteX7" fmla="*/ 1150376 w 1383631"/>
              <a:gd name="connsiteY7" fmla="*/ 1066895 h 1161000"/>
              <a:gd name="connsiteX8" fmla="*/ 1336556 w 1383631"/>
              <a:gd name="connsiteY8" fmla="*/ 1037820 h 1161000"/>
              <a:gd name="connsiteX9" fmla="*/ 1383631 w 1383631"/>
              <a:gd name="connsiteY9" fmla="*/ 993417 h 1161000"/>
              <a:gd name="connsiteX10" fmla="*/ 1276302 w 1383631"/>
              <a:gd name="connsiteY10" fmla="*/ 496852 h 1161000"/>
              <a:gd name="connsiteX11" fmla="*/ 1171575 w 1383631"/>
              <a:gd name="connsiteY11" fmla="*/ 250825 h 1161000"/>
              <a:gd name="connsiteX12" fmla="*/ 1127125 w 1383631"/>
              <a:gd name="connsiteY12" fmla="*/ 174625 h 1161000"/>
              <a:gd name="connsiteX13" fmla="*/ 1047750 w 1383631"/>
              <a:gd name="connsiteY13" fmla="*/ 127000 h 1161000"/>
              <a:gd name="connsiteX14" fmla="*/ 863600 w 1383631"/>
              <a:gd name="connsiteY14" fmla="*/ 88900 h 1161000"/>
              <a:gd name="connsiteX15" fmla="*/ 666750 w 1383631"/>
              <a:gd name="connsiteY15" fmla="*/ 57150 h 1161000"/>
              <a:gd name="connsiteX16" fmla="*/ 485775 w 1383631"/>
              <a:gd name="connsiteY16" fmla="*/ 34925 h 1161000"/>
              <a:gd name="connsiteX17" fmla="*/ 219075 w 1383631"/>
              <a:gd name="connsiteY17" fmla="*/ 15875 h 1161000"/>
              <a:gd name="connsiteX18" fmla="*/ 0 w 1383631"/>
              <a:gd name="connsiteY18" fmla="*/ 0 h 1161000"/>
              <a:gd name="connsiteX0" fmla="*/ 0 w 1383631"/>
              <a:gd name="connsiteY0" fmla="*/ 0 h 1161000"/>
              <a:gd name="connsiteX1" fmla="*/ 152400 w 1383631"/>
              <a:gd name="connsiteY1" fmla="*/ 31750 h 1161000"/>
              <a:gd name="connsiteX2" fmla="*/ 317477 w 1383631"/>
              <a:gd name="connsiteY2" fmla="*/ 116401 h 1161000"/>
              <a:gd name="connsiteX3" fmla="*/ 392101 w 1383631"/>
              <a:gd name="connsiteY3" fmla="*/ 213752 h 1161000"/>
              <a:gd name="connsiteX4" fmla="*/ 386300 w 1383631"/>
              <a:gd name="connsiteY4" fmla="*/ 1161000 h 1161000"/>
              <a:gd name="connsiteX5" fmla="*/ 641016 w 1383631"/>
              <a:gd name="connsiteY5" fmla="*/ 1141973 h 1161000"/>
              <a:gd name="connsiteX6" fmla="*/ 914472 w 1383631"/>
              <a:gd name="connsiteY6" fmla="*/ 1105497 h 1161000"/>
              <a:gd name="connsiteX7" fmla="*/ 1150376 w 1383631"/>
              <a:gd name="connsiteY7" fmla="*/ 1066895 h 1161000"/>
              <a:gd name="connsiteX8" fmla="*/ 1336556 w 1383631"/>
              <a:gd name="connsiteY8" fmla="*/ 1037820 h 1161000"/>
              <a:gd name="connsiteX9" fmla="*/ 1383631 w 1383631"/>
              <a:gd name="connsiteY9" fmla="*/ 993417 h 1161000"/>
              <a:gd name="connsiteX10" fmla="*/ 1276302 w 1383631"/>
              <a:gd name="connsiteY10" fmla="*/ 496852 h 1161000"/>
              <a:gd name="connsiteX11" fmla="*/ 1171575 w 1383631"/>
              <a:gd name="connsiteY11" fmla="*/ 250825 h 1161000"/>
              <a:gd name="connsiteX12" fmla="*/ 1127125 w 1383631"/>
              <a:gd name="connsiteY12" fmla="*/ 174625 h 1161000"/>
              <a:gd name="connsiteX13" fmla="*/ 1047750 w 1383631"/>
              <a:gd name="connsiteY13" fmla="*/ 127000 h 1161000"/>
              <a:gd name="connsiteX14" fmla="*/ 863600 w 1383631"/>
              <a:gd name="connsiteY14" fmla="*/ 88900 h 1161000"/>
              <a:gd name="connsiteX15" fmla="*/ 666750 w 1383631"/>
              <a:gd name="connsiteY15" fmla="*/ 57150 h 1161000"/>
              <a:gd name="connsiteX16" fmla="*/ 485775 w 1383631"/>
              <a:gd name="connsiteY16" fmla="*/ 34925 h 1161000"/>
              <a:gd name="connsiteX17" fmla="*/ 219075 w 1383631"/>
              <a:gd name="connsiteY17" fmla="*/ 15875 h 1161000"/>
              <a:gd name="connsiteX18" fmla="*/ 0 w 1383631"/>
              <a:gd name="connsiteY18" fmla="*/ 0 h 1161000"/>
              <a:gd name="connsiteX0" fmla="*/ 0 w 1383631"/>
              <a:gd name="connsiteY0" fmla="*/ 0 h 1161000"/>
              <a:gd name="connsiteX1" fmla="*/ 152400 w 1383631"/>
              <a:gd name="connsiteY1" fmla="*/ 31750 h 1161000"/>
              <a:gd name="connsiteX2" fmla="*/ 317477 w 1383631"/>
              <a:gd name="connsiteY2" fmla="*/ 116401 h 1161000"/>
              <a:gd name="connsiteX3" fmla="*/ 392101 w 1383631"/>
              <a:gd name="connsiteY3" fmla="*/ 213752 h 1161000"/>
              <a:gd name="connsiteX4" fmla="*/ 386300 w 1383631"/>
              <a:gd name="connsiteY4" fmla="*/ 1161000 h 1161000"/>
              <a:gd name="connsiteX5" fmla="*/ 641016 w 1383631"/>
              <a:gd name="connsiteY5" fmla="*/ 1141973 h 1161000"/>
              <a:gd name="connsiteX6" fmla="*/ 914472 w 1383631"/>
              <a:gd name="connsiteY6" fmla="*/ 1105497 h 1161000"/>
              <a:gd name="connsiteX7" fmla="*/ 1150376 w 1383631"/>
              <a:gd name="connsiteY7" fmla="*/ 1066895 h 1161000"/>
              <a:gd name="connsiteX8" fmla="*/ 1336556 w 1383631"/>
              <a:gd name="connsiteY8" fmla="*/ 1037820 h 1161000"/>
              <a:gd name="connsiteX9" fmla="*/ 1383631 w 1383631"/>
              <a:gd name="connsiteY9" fmla="*/ 993417 h 1161000"/>
              <a:gd name="connsiteX10" fmla="*/ 1276302 w 1383631"/>
              <a:gd name="connsiteY10" fmla="*/ 496852 h 1161000"/>
              <a:gd name="connsiteX11" fmla="*/ 1171575 w 1383631"/>
              <a:gd name="connsiteY11" fmla="*/ 250825 h 1161000"/>
              <a:gd name="connsiteX12" fmla="*/ 1127125 w 1383631"/>
              <a:gd name="connsiteY12" fmla="*/ 174625 h 1161000"/>
              <a:gd name="connsiteX13" fmla="*/ 1047750 w 1383631"/>
              <a:gd name="connsiteY13" fmla="*/ 127000 h 1161000"/>
              <a:gd name="connsiteX14" fmla="*/ 863600 w 1383631"/>
              <a:gd name="connsiteY14" fmla="*/ 88900 h 1161000"/>
              <a:gd name="connsiteX15" fmla="*/ 666750 w 1383631"/>
              <a:gd name="connsiteY15" fmla="*/ 57150 h 1161000"/>
              <a:gd name="connsiteX16" fmla="*/ 485775 w 1383631"/>
              <a:gd name="connsiteY16" fmla="*/ 34925 h 1161000"/>
              <a:gd name="connsiteX17" fmla="*/ 219075 w 1383631"/>
              <a:gd name="connsiteY17" fmla="*/ 15875 h 1161000"/>
              <a:gd name="connsiteX18" fmla="*/ 0 w 1383631"/>
              <a:gd name="connsiteY18" fmla="*/ 0 h 1161000"/>
              <a:gd name="connsiteX0" fmla="*/ 0 w 1383631"/>
              <a:gd name="connsiteY0" fmla="*/ 0 h 1161000"/>
              <a:gd name="connsiteX1" fmla="*/ 152400 w 1383631"/>
              <a:gd name="connsiteY1" fmla="*/ 31750 h 1161000"/>
              <a:gd name="connsiteX2" fmla="*/ 317477 w 1383631"/>
              <a:gd name="connsiteY2" fmla="*/ 116401 h 1161000"/>
              <a:gd name="connsiteX3" fmla="*/ 392101 w 1383631"/>
              <a:gd name="connsiteY3" fmla="*/ 213752 h 1161000"/>
              <a:gd name="connsiteX4" fmla="*/ 386300 w 1383631"/>
              <a:gd name="connsiteY4" fmla="*/ 1161000 h 1161000"/>
              <a:gd name="connsiteX5" fmla="*/ 641016 w 1383631"/>
              <a:gd name="connsiteY5" fmla="*/ 1141973 h 1161000"/>
              <a:gd name="connsiteX6" fmla="*/ 914472 w 1383631"/>
              <a:gd name="connsiteY6" fmla="*/ 1105497 h 1161000"/>
              <a:gd name="connsiteX7" fmla="*/ 1150376 w 1383631"/>
              <a:gd name="connsiteY7" fmla="*/ 1066895 h 1161000"/>
              <a:gd name="connsiteX8" fmla="*/ 1336556 w 1383631"/>
              <a:gd name="connsiteY8" fmla="*/ 1037820 h 1161000"/>
              <a:gd name="connsiteX9" fmla="*/ 1383631 w 1383631"/>
              <a:gd name="connsiteY9" fmla="*/ 993417 h 1161000"/>
              <a:gd name="connsiteX10" fmla="*/ 1276302 w 1383631"/>
              <a:gd name="connsiteY10" fmla="*/ 496852 h 1161000"/>
              <a:gd name="connsiteX11" fmla="*/ 1187450 w 1383631"/>
              <a:gd name="connsiteY11" fmla="*/ 247650 h 1161000"/>
              <a:gd name="connsiteX12" fmla="*/ 1127125 w 1383631"/>
              <a:gd name="connsiteY12" fmla="*/ 174625 h 1161000"/>
              <a:gd name="connsiteX13" fmla="*/ 1047750 w 1383631"/>
              <a:gd name="connsiteY13" fmla="*/ 127000 h 1161000"/>
              <a:gd name="connsiteX14" fmla="*/ 863600 w 1383631"/>
              <a:gd name="connsiteY14" fmla="*/ 88900 h 1161000"/>
              <a:gd name="connsiteX15" fmla="*/ 666750 w 1383631"/>
              <a:gd name="connsiteY15" fmla="*/ 57150 h 1161000"/>
              <a:gd name="connsiteX16" fmla="*/ 485775 w 1383631"/>
              <a:gd name="connsiteY16" fmla="*/ 34925 h 1161000"/>
              <a:gd name="connsiteX17" fmla="*/ 219075 w 1383631"/>
              <a:gd name="connsiteY17" fmla="*/ 15875 h 1161000"/>
              <a:gd name="connsiteX18" fmla="*/ 0 w 1383631"/>
              <a:gd name="connsiteY18" fmla="*/ 0 h 1161000"/>
              <a:gd name="connsiteX0" fmla="*/ 0 w 1383631"/>
              <a:gd name="connsiteY0" fmla="*/ 0 h 1141973"/>
              <a:gd name="connsiteX1" fmla="*/ 152400 w 1383631"/>
              <a:gd name="connsiteY1" fmla="*/ 31750 h 1141973"/>
              <a:gd name="connsiteX2" fmla="*/ 317477 w 1383631"/>
              <a:gd name="connsiteY2" fmla="*/ 116401 h 1141973"/>
              <a:gd name="connsiteX3" fmla="*/ 392101 w 1383631"/>
              <a:gd name="connsiteY3" fmla="*/ 213752 h 1141973"/>
              <a:gd name="connsiteX4" fmla="*/ 414875 w 1383631"/>
              <a:gd name="connsiteY4" fmla="*/ 608550 h 1141973"/>
              <a:gd name="connsiteX5" fmla="*/ 641016 w 1383631"/>
              <a:gd name="connsiteY5" fmla="*/ 1141973 h 1141973"/>
              <a:gd name="connsiteX6" fmla="*/ 914472 w 1383631"/>
              <a:gd name="connsiteY6" fmla="*/ 1105497 h 1141973"/>
              <a:gd name="connsiteX7" fmla="*/ 1150376 w 1383631"/>
              <a:gd name="connsiteY7" fmla="*/ 1066895 h 1141973"/>
              <a:gd name="connsiteX8" fmla="*/ 1336556 w 1383631"/>
              <a:gd name="connsiteY8" fmla="*/ 1037820 h 1141973"/>
              <a:gd name="connsiteX9" fmla="*/ 1383631 w 1383631"/>
              <a:gd name="connsiteY9" fmla="*/ 993417 h 1141973"/>
              <a:gd name="connsiteX10" fmla="*/ 1276302 w 1383631"/>
              <a:gd name="connsiteY10" fmla="*/ 496852 h 1141973"/>
              <a:gd name="connsiteX11" fmla="*/ 1187450 w 1383631"/>
              <a:gd name="connsiteY11" fmla="*/ 247650 h 1141973"/>
              <a:gd name="connsiteX12" fmla="*/ 1127125 w 1383631"/>
              <a:gd name="connsiteY12" fmla="*/ 174625 h 1141973"/>
              <a:gd name="connsiteX13" fmla="*/ 1047750 w 1383631"/>
              <a:gd name="connsiteY13" fmla="*/ 127000 h 1141973"/>
              <a:gd name="connsiteX14" fmla="*/ 863600 w 1383631"/>
              <a:gd name="connsiteY14" fmla="*/ 88900 h 1141973"/>
              <a:gd name="connsiteX15" fmla="*/ 666750 w 1383631"/>
              <a:gd name="connsiteY15" fmla="*/ 57150 h 1141973"/>
              <a:gd name="connsiteX16" fmla="*/ 485775 w 1383631"/>
              <a:gd name="connsiteY16" fmla="*/ 34925 h 1141973"/>
              <a:gd name="connsiteX17" fmla="*/ 219075 w 1383631"/>
              <a:gd name="connsiteY17" fmla="*/ 15875 h 1141973"/>
              <a:gd name="connsiteX18" fmla="*/ 0 w 1383631"/>
              <a:gd name="connsiteY18" fmla="*/ 0 h 1141973"/>
              <a:gd name="connsiteX0" fmla="*/ 0 w 1383631"/>
              <a:gd name="connsiteY0" fmla="*/ 0 h 1105497"/>
              <a:gd name="connsiteX1" fmla="*/ 152400 w 1383631"/>
              <a:gd name="connsiteY1" fmla="*/ 31750 h 1105497"/>
              <a:gd name="connsiteX2" fmla="*/ 317477 w 1383631"/>
              <a:gd name="connsiteY2" fmla="*/ 116401 h 1105497"/>
              <a:gd name="connsiteX3" fmla="*/ 392101 w 1383631"/>
              <a:gd name="connsiteY3" fmla="*/ 213752 h 1105497"/>
              <a:gd name="connsiteX4" fmla="*/ 414875 w 1383631"/>
              <a:gd name="connsiteY4" fmla="*/ 608550 h 1105497"/>
              <a:gd name="connsiteX5" fmla="*/ 396541 w 1383631"/>
              <a:gd name="connsiteY5" fmla="*/ 811773 h 1105497"/>
              <a:gd name="connsiteX6" fmla="*/ 914472 w 1383631"/>
              <a:gd name="connsiteY6" fmla="*/ 1105497 h 1105497"/>
              <a:gd name="connsiteX7" fmla="*/ 1150376 w 1383631"/>
              <a:gd name="connsiteY7" fmla="*/ 1066895 h 1105497"/>
              <a:gd name="connsiteX8" fmla="*/ 1336556 w 1383631"/>
              <a:gd name="connsiteY8" fmla="*/ 1037820 h 1105497"/>
              <a:gd name="connsiteX9" fmla="*/ 1383631 w 1383631"/>
              <a:gd name="connsiteY9" fmla="*/ 993417 h 1105497"/>
              <a:gd name="connsiteX10" fmla="*/ 1276302 w 1383631"/>
              <a:gd name="connsiteY10" fmla="*/ 496852 h 1105497"/>
              <a:gd name="connsiteX11" fmla="*/ 1187450 w 1383631"/>
              <a:gd name="connsiteY11" fmla="*/ 247650 h 1105497"/>
              <a:gd name="connsiteX12" fmla="*/ 1127125 w 1383631"/>
              <a:gd name="connsiteY12" fmla="*/ 174625 h 1105497"/>
              <a:gd name="connsiteX13" fmla="*/ 1047750 w 1383631"/>
              <a:gd name="connsiteY13" fmla="*/ 127000 h 1105497"/>
              <a:gd name="connsiteX14" fmla="*/ 863600 w 1383631"/>
              <a:gd name="connsiteY14" fmla="*/ 88900 h 1105497"/>
              <a:gd name="connsiteX15" fmla="*/ 666750 w 1383631"/>
              <a:gd name="connsiteY15" fmla="*/ 57150 h 1105497"/>
              <a:gd name="connsiteX16" fmla="*/ 485775 w 1383631"/>
              <a:gd name="connsiteY16" fmla="*/ 34925 h 1105497"/>
              <a:gd name="connsiteX17" fmla="*/ 219075 w 1383631"/>
              <a:gd name="connsiteY17" fmla="*/ 15875 h 1105497"/>
              <a:gd name="connsiteX18" fmla="*/ 0 w 1383631"/>
              <a:gd name="connsiteY18" fmla="*/ 0 h 1105497"/>
              <a:gd name="connsiteX0" fmla="*/ 0 w 1383631"/>
              <a:gd name="connsiteY0" fmla="*/ 0 h 1105497"/>
              <a:gd name="connsiteX1" fmla="*/ 152400 w 1383631"/>
              <a:gd name="connsiteY1" fmla="*/ 31750 h 1105497"/>
              <a:gd name="connsiteX2" fmla="*/ 317477 w 1383631"/>
              <a:gd name="connsiteY2" fmla="*/ 116401 h 1105497"/>
              <a:gd name="connsiteX3" fmla="*/ 392101 w 1383631"/>
              <a:gd name="connsiteY3" fmla="*/ 213752 h 1105497"/>
              <a:gd name="connsiteX4" fmla="*/ 405350 w 1383631"/>
              <a:gd name="connsiteY4" fmla="*/ 605375 h 1105497"/>
              <a:gd name="connsiteX5" fmla="*/ 396541 w 1383631"/>
              <a:gd name="connsiteY5" fmla="*/ 811773 h 1105497"/>
              <a:gd name="connsiteX6" fmla="*/ 914472 w 1383631"/>
              <a:gd name="connsiteY6" fmla="*/ 1105497 h 1105497"/>
              <a:gd name="connsiteX7" fmla="*/ 1150376 w 1383631"/>
              <a:gd name="connsiteY7" fmla="*/ 1066895 h 1105497"/>
              <a:gd name="connsiteX8" fmla="*/ 1336556 w 1383631"/>
              <a:gd name="connsiteY8" fmla="*/ 1037820 h 1105497"/>
              <a:gd name="connsiteX9" fmla="*/ 1383631 w 1383631"/>
              <a:gd name="connsiteY9" fmla="*/ 993417 h 1105497"/>
              <a:gd name="connsiteX10" fmla="*/ 1276302 w 1383631"/>
              <a:gd name="connsiteY10" fmla="*/ 496852 h 1105497"/>
              <a:gd name="connsiteX11" fmla="*/ 1187450 w 1383631"/>
              <a:gd name="connsiteY11" fmla="*/ 247650 h 1105497"/>
              <a:gd name="connsiteX12" fmla="*/ 1127125 w 1383631"/>
              <a:gd name="connsiteY12" fmla="*/ 174625 h 1105497"/>
              <a:gd name="connsiteX13" fmla="*/ 1047750 w 1383631"/>
              <a:gd name="connsiteY13" fmla="*/ 127000 h 1105497"/>
              <a:gd name="connsiteX14" fmla="*/ 863600 w 1383631"/>
              <a:gd name="connsiteY14" fmla="*/ 88900 h 1105497"/>
              <a:gd name="connsiteX15" fmla="*/ 666750 w 1383631"/>
              <a:gd name="connsiteY15" fmla="*/ 57150 h 1105497"/>
              <a:gd name="connsiteX16" fmla="*/ 485775 w 1383631"/>
              <a:gd name="connsiteY16" fmla="*/ 34925 h 1105497"/>
              <a:gd name="connsiteX17" fmla="*/ 219075 w 1383631"/>
              <a:gd name="connsiteY17" fmla="*/ 15875 h 1105497"/>
              <a:gd name="connsiteX18" fmla="*/ 0 w 1383631"/>
              <a:gd name="connsiteY18" fmla="*/ 0 h 1105497"/>
              <a:gd name="connsiteX0" fmla="*/ 0 w 1383631"/>
              <a:gd name="connsiteY0" fmla="*/ 0 h 1105497"/>
              <a:gd name="connsiteX1" fmla="*/ 152400 w 1383631"/>
              <a:gd name="connsiteY1" fmla="*/ 31750 h 1105497"/>
              <a:gd name="connsiteX2" fmla="*/ 317477 w 1383631"/>
              <a:gd name="connsiteY2" fmla="*/ 116401 h 1105497"/>
              <a:gd name="connsiteX3" fmla="*/ 398451 w 1383631"/>
              <a:gd name="connsiteY3" fmla="*/ 232802 h 1105497"/>
              <a:gd name="connsiteX4" fmla="*/ 405350 w 1383631"/>
              <a:gd name="connsiteY4" fmla="*/ 605375 h 1105497"/>
              <a:gd name="connsiteX5" fmla="*/ 396541 w 1383631"/>
              <a:gd name="connsiteY5" fmla="*/ 811773 h 1105497"/>
              <a:gd name="connsiteX6" fmla="*/ 914472 w 1383631"/>
              <a:gd name="connsiteY6" fmla="*/ 1105497 h 1105497"/>
              <a:gd name="connsiteX7" fmla="*/ 1150376 w 1383631"/>
              <a:gd name="connsiteY7" fmla="*/ 1066895 h 1105497"/>
              <a:gd name="connsiteX8" fmla="*/ 1336556 w 1383631"/>
              <a:gd name="connsiteY8" fmla="*/ 1037820 h 1105497"/>
              <a:gd name="connsiteX9" fmla="*/ 1383631 w 1383631"/>
              <a:gd name="connsiteY9" fmla="*/ 993417 h 1105497"/>
              <a:gd name="connsiteX10" fmla="*/ 1276302 w 1383631"/>
              <a:gd name="connsiteY10" fmla="*/ 496852 h 1105497"/>
              <a:gd name="connsiteX11" fmla="*/ 1187450 w 1383631"/>
              <a:gd name="connsiteY11" fmla="*/ 247650 h 1105497"/>
              <a:gd name="connsiteX12" fmla="*/ 1127125 w 1383631"/>
              <a:gd name="connsiteY12" fmla="*/ 174625 h 1105497"/>
              <a:gd name="connsiteX13" fmla="*/ 1047750 w 1383631"/>
              <a:gd name="connsiteY13" fmla="*/ 127000 h 1105497"/>
              <a:gd name="connsiteX14" fmla="*/ 863600 w 1383631"/>
              <a:gd name="connsiteY14" fmla="*/ 88900 h 1105497"/>
              <a:gd name="connsiteX15" fmla="*/ 666750 w 1383631"/>
              <a:gd name="connsiteY15" fmla="*/ 57150 h 1105497"/>
              <a:gd name="connsiteX16" fmla="*/ 485775 w 1383631"/>
              <a:gd name="connsiteY16" fmla="*/ 34925 h 1105497"/>
              <a:gd name="connsiteX17" fmla="*/ 219075 w 1383631"/>
              <a:gd name="connsiteY17" fmla="*/ 15875 h 1105497"/>
              <a:gd name="connsiteX18" fmla="*/ 0 w 1383631"/>
              <a:gd name="connsiteY18" fmla="*/ 0 h 1105497"/>
              <a:gd name="connsiteX0" fmla="*/ 0 w 1383631"/>
              <a:gd name="connsiteY0" fmla="*/ 0 h 1105497"/>
              <a:gd name="connsiteX1" fmla="*/ 152400 w 1383631"/>
              <a:gd name="connsiteY1" fmla="*/ 31750 h 1105497"/>
              <a:gd name="connsiteX2" fmla="*/ 317477 w 1383631"/>
              <a:gd name="connsiteY2" fmla="*/ 116401 h 1105497"/>
              <a:gd name="connsiteX3" fmla="*/ 398451 w 1383631"/>
              <a:gd name="connsiteY3" fmla="*/ 232802 h 1105497"/>
              <a:gd name="connsiteX4" fmla="*/ 405350 w 1383631"/>
              <a:gd name="connsiteY4" fmla="*/ 605375 h 1105497"/>
              <a:gd name="connsiteX5" fmla="*/ 396541 w 1383631"/>
              <a:gd name="connsiteY5" fmla="*/ 811773 h 1105497"/>
              <a:gd name="connsiteX6" fmla="*/ 914472 w 1383631"/>
              <a:gd name="connsiteY6" fmla="*/ 1105497 h 1105497"/>
              <a:gd name="connsiteX7" fmla="*/ 1150376 w 1383631"/>
              <a:gd name="connsiteY7" fmla="*/ 1066895 h 1105497"/>
              <a:gd name="connsiteX8" fmla="*/ 1336556 w 1383631"/>
              <a:gd name="connsiteY8" fmla="*/ 1037820 h 1105497"/>
              <a:gd name="connsiteX9" fmla="*/ 1383631 w 1383631"/>
              <a:gd name="connsiteY9" fmla="*/ 993417 h 1105497"/>
              <a:gd name="connsiteX10" fmla="*/ 1276302 w 1383631"/>
              <a:gd name="connsiteY10" fmla="*/ 496852 h 1105497"/>
              <a:gd name="connsiteX11" fmla="*/ 1187450 w 1383631"/>
              <a:gd name="connsiteY11" fmla="*/ 247650 h 1105497"/>
              <a:gd name="connsiteX12" fmla="*/ 1127125 w 1383631"/>
              <a:gd name="connsiteY12" fmla="*/ 174625 h 1105497"/>
              <a:gd name="connsiteX13" fmla="*/ 1047750 w 1383631"/>
              <a:gd name="connsiteY13" fmla="*/ 127000 h 1105497"/>
              <a:gd name="connsiteX14" fmla="*/ 863600 w 1383631"/>
              <a:gd name="connsiteY14" fmla="*/ 88900 h 1105497"/>
              <a:gd name="connsiteX15" fmla="*/ 666750 w 1383631"/>
              <a:gd name="connsiteY15" fmla="*/ 57150 h 1105497"/>
              <a:gd name="connsiteX16" fmla="*/ 485775 w 1383631"/>
              <a:gd name="connsiteY16" fmla="*/ 34925 h 1105497"/>
              <a:gd name="connsiteX17" fmla="*/ 219075 w 1383631"/>
              <a:gd name="connsiteY17" fmla="*/ 15875 h 1105497"/>
              <a:gd name="connsiteX18" fmla="*/ 0 w 1383631"/>
              <a:gd name="connsiteY18" fmla="*/ 0 h 1105497"/>
              <a:gd name="connsiteX0" fmla="*/ 0 w 1383631"/>
              <a:gd name="connsiteY0" fmla="*/ 0 h 1105497"/>
              <a:gd name="connsiteX1" fmla="*/ 152400 w 1383631"/>
              <a:gd name="connsiteY1" fmla="*/ 31750 h 1105497"/>
              <a:gd name="connsiteX2" fmla="*/ 317477 w 1383631"/>
              <a:gd name="connsiteY2" fmla="*/ 116401 h 1105497"/>
              <a:gd name="connsiteX3" fmla="*/ 398451 w 1383631"/>
              <a:gd name="connsiteY3" fmla="*/ 232802 h 1105497"/>
              <a:gd name="connsiteX4" fmla="*/ 405350 w 1383631"/>
              <a:gd name="connsiteY4" fmla="*/ 605375 h 1105497"/>
              <a:gd name="connsiteX5" fmla="*/ 396541 w 1383631"/>
              <a:gd name="connsiteY5" fmla="*/ 811773 h 1105497"/>
              <a:gd name="connsiteX6" fmla="*/ 914472 w 1383631"/>
              <a:gd name="connsiteY6" fmla="*/ 1105497 h 1105497"/>
              <a:gd name="connsiteX7" fmla="*/ 1150376 w 1383631"/>
              <a:gd name="connsiteY7" fmla="*/ 1066895 h 1105497"/>
              <a:gd name="connsiteX8" fmla="*/ 1336556 w 1383631"/>
              <a:gd name="connsiteY8" fmla="*/ 1037820 h 1105497"/>
              <a:gd name="connsiteX9" fmla="*/ 1383631 w 1383631"/>
              <a:gd name="connsiteY9" fmla="*/ 993417 h 1105497"/>
              <a:gd name="connsiteX10" fmla="*/ 1276302 w 1383631"/>
              <a:gd name="connsiteY10" fmla="*/ 496852 h 1105497"/>
              <a:gd name="connsiteX11" fmla="*/ 1187450 w 1383631"/>
              <a:gd name="connsiteY11" fmla="*/ 247650 h 1105497"/>
              <a:gd name="connsiteX12" fmla="*/ 1127125 w 1383631"/>
              <a:gd name="connsiteY12" fmla="*/ 174625 h 1105497"/>
              <a:gd name="connsiteX13" fmla="*/ 1047750 w 1383631"/>
              <a:gd name="connsiteY13" fmla="*/ 127000 h 1105497"/>
              <a:gd name="connsiteX14" fmla="*/ 863600 w 1383631"/>
              <a:gd name="connsiteY14" fmla="*/ 88900 h 1105497"/>
              <a:gd name="connsiteX15" fmla="*/ 666750 w 1383631"/>
              <a:gd name="connsiteY15" fmla="*/ 57150 h 1105497"/>
              <a:gd name="connsiteX16" fmla="*/ 485775 w 1383631"/>
              <a:gd name="connsiteY16" fmla="*/ 34925 h 1105497"/>
              <a:gd name="connsiteX17" fmla="*/ 219075 w 1383631"/>
              <a:gd name="connsiteY17" fmla="*/ 15875 h 1105497"/>
              <a:gd name="connsiteX18" fmla="*/ 0 w 1383631"/>
              <a:gd name="connsiteY18" fmla="*/ 0 h 1105497"/>
              <a:gd name="connsiteX0" fmla="*/ 0 w 1383631"/>
              <a:gd name="connsiteY0" fmla="*/ 0 h 1105497"/>
              <a:gd name="connsiteX1" fmla="*/ 152400 w 1383631"/>
              <a:gd name="connsiteY1" fmla="*/ 31750 h 1105497"/>
              <a:gd name="connsiteX2" fmla="*/ 336527 w 1383631"/>
              <a:gd name="connsiteY2" fmla="*/ 116401 h 1105497"/>
              <a:gd name="connsiteX3" fmla="*/ 398451 w 1383631"/>
              <a:gd name="connsiteY3" fmla="*/ 232802 h 1105497"/>
              <a:gd name="connsiteX4" fmla="*/ 405350 w 1383631"/>
              <a:gd name="connsiteY4" fmla="*/ 605375 h 1105497"/>
              <a:gd name="connsiteX5" fmla="*/ 396541 w 1383631"/>
              <a:gd name="connsiteY5" fmla="*/ 811773 h 1105497"/>
              <a:gd name="connsiteX6" fmla="*/ 914472 w 1383631"/>
              <a:gd name="connsiteY6" fmla="*/ 1105497 h 1105497"/>
              <a:gd name="connsiteX7" fmla="*/ 1150376 w 1383631"/>
              <a:gd name="connsiteY7" fmla="*/ 1066895 h 1105497"/>
              <a:gd name="connsiteX8" fmla="*/ 1336556 w 1383631"/>
              <a:gd name="connsiteY8" fmla="*/ 1037820 h 1105497"/>
              <a:gd name="connsiteX9" fmla="*/ 1383631 w 1383631"/>
              <a:gd name="connsiteY9" fmla="*/ 993417 h 1105497"/>
              <a:gd name="connsiteX10" fmla="*/ 1276302 w 1383631"/>
              <a:gd name="connsiteY10" fmla="*/ 496852 h 1105497"/>
              <a:gd name="connsiteX11" fmla="*/ 1187450 w 1383631"/>
              <a:gd name="connsiteY11" fmla="*/ 247650 h 1105497"/>
              <a:gd name="connsiteX12" fmla="*/ 1127125 w 1383631"/>
              <a:gd name="connsiteY12" fmla="*/ 174625 h 1105497"/>
              <a:gd name="connsiteX13" fmla="*/ 1047750 w 1383631"/>
              <a:gd name="connsiteY13" fmla="*/ 127000 h 1105497"/>
              <a:gd name="connsiteX14" fmla="*/ 863600 w 1383631"/>
              <a:gd name="connsiteY14" fmla="*/ 88900 h 1105497"/>
              <a:gd name="connsiteX15" fmla="*/ 666750 w 1383631"/>
              <a:gd name="connsiteY15" fmla="*/ 57150 h 1105497"/>
              <a:gd name="connsiteX16" fmla="*/ 485775 w 1383631"/>
              <a:gd name="connsiteY16" fmla="*/ 34925 h 1105497"/>
              <a:gd name="connsiteX17" fmla="*/ 219075 w 1383631"/>
              <a:gd name="connsiteY17" fmla="*/ 15875 h 1105497"/>
              <a:gd name="connsiteX18" fmla="*/ 0 w 1383631"/>
              <a:gd name="connsiteY18" fmla="*/ 0 h 1105497"/>
              <a:gd name="connsiteX0" fmla="*/ 0 w 1383631"/>
              <a:gd name="connsiteY0" fmla="*/ 0 h 1105497"/>
              <a:gd name="connsiteX1" fmla="*/ 152400 w 1383631"/>
              <a:gd name="connsiteY1" fmla="*/ 31750 h 1105497"/>
              <a:gd name="connsiteX2" fmla="*/ 336527 w 1383631"/>
              <a:gd name="connsiteY2" fmla="*/ 116401 h 1105497"/>
              <a:gd name="connsiteX3" fmla="*/ 401626 w 1383631"/>
              <a:gd name="connsiteY3" fmla="*/ 239152 h 1105497"/>
              <a:gd name="connsiteX4" fmla="*/ 405350 w 1383631"/>
              <a:gd name="connsiteY4" fmla="*/ 605375 h 1105497"/>
              <a:gd name="connsiteX5" fmla="*/ 396541 w 1383631"/>
              <a:gd name="connsiteY5" fmla="*/ 811773 h 1105497"/>
              <a:gd name="connsiteX6" fmla="*/ 914472 w 1383631"/>
              <a:gd name="connsiteY6" fmla="*/ 1105497 h 1105497"/>
              <a:gd name="connsiteX7" fmla="*/ 1150376 w 1383631"/>
              <a:gd name="connsiteY7" fmla="*/ 1066895 h 1105497"/>
              <a:gd name="connsiteX8" fmla="*/ 1336556 w 1383631"/>
              <a:gd name="connsiteY8" fmla="*/ 1037820 h 1105497"/>
              <a:gd name="connsiteX9" fmla="*/ 1383631 w 1383631"/>
              <a:gd name="connsiteY9" fmla="*/ 993417 h 1105497"/>
              <a:gd name="connsiteX10" fmla="*/ 1276302 w 1383631"/>
              <a:gd name="connsiteY10" fmla="*/ 496852 h 1105497"/>
              <a:gd name="connsiteX11" fmla="*/ 1187450 w 1383631"/>
              <a:gd name="connsiteY11" fmla="*/ 247650 h 1105497"/>
              <a:gd name="connsiteX12" fmla="*/ 1127125 w 1383631"/>
              <a:gd name="connsiteY12" fmla="*/ 174625 h 1105497"/>
              <a:gd name="connsiteX13" fmla="*/ 1047750 w 1383631"/>
              <a:gd name="connsiteY13" fmla="*/ 127000 h 1105497"/>
              <a:gd name="connsiteX14" fmla="*/ 863600 w 1383631"/>
              <a:gd name="connsiteY14" fmla="*/ 88900 h 1105497"/>
              <a:gd name="connsiteX15" fmla="*/ 666750 w 1383631"/>
              <a:gd name="connsiteY15" fmla="*/ 57150 h 1105497"/>
              <a:gd name="connsiteX16" fmla="*/ 485775 w 1383631"/>
              <a:gd name="connsiteY16" fmla="*/ 34925 h 1105497"/>
              <a:gd name="connsiteX17" fmla="*/ 219075 w 1383631"/>
              <a:gd name="connsiteY17" fmla="*/ 15875 h 1105497"/>
              <a:gd name="connsiteX18" fmla="*/ 0 w 1383631"/>
              <a:gd name="connsiteY18" fmla="*/ 0 h 1105497"/>
              <a:gd name="connsiteX0" fmla="*/ 0 w 1383631"/>
              <a:gd name="connsiteY0" fmla="*/ 0 h 1105497"/>
              <a:gd name="connsiteX1" fmla="*/ 152400 w 1383631"/>
              <a:gd name="connsiteY1" fmla="*/ 31750 h 1105497"/>
              <a:gd name="connsiteX2" fmla="*/ 317477 w 1383631"/>
              <a:gd name="connsiteY2" fmla="*/ 110051 h 1105497"/>
              <a:gd name="connsiteX3" fmla="*/ 401626 w 1383631"/>
              <a:gd name="connsiteY3" fmla="*/ 239152 h 1105497"/>
              <a:gd name="connsiteX4" fmla="*/ 405350 w 1383631"/>
              <a:gd name="connsiteY4" fmla="*/ 605375 h 1105497"/>
              <a:gd name="connsiteX5" fmla="*/ 396541 w 1383631"/>
              <a:gd name="connsiteY5" fmla="*/ 811773 h 1105497"/>
              <a:gd name="connsiteX6" fmla="*/ 914472 w 1383631"/>
              <a:gd name="connsiteY6" fmla="*/ 1105497 h 1105497"/>
              <a:gd name="connsiteX7" fmla="*/ 1150376 w 1383631"/>
              <a:gd name="connsiteY7" fmla="*/ 1066895 h 1105497"/>
              <a:gd name="connsiteX8" fmla="*/ 1336556 w 1383631"/>
              <a:gd name="connsiteY8" fmla="*/ 1037820 h 1105497"/>
              <a:gd name="connsiteX9" fmla="*/ 1383631 w 1383631"/>
              <a:gd name="connsiteY9" fmla="*/ 993417 h 1105497"/>
              <a:gd name="connsiteX10" fmla="*/ 1276302 w 1383631"/>
              <a:gd name="connsiteY10" fmla="*/ 496852 h 1105497"/>
              <a:gd name="connsiteX11" fmla="*/ 1187450 w 1383631"/>
              <a:gd name="connsiteY11" fmla="*/ 247650 h 1105497"/>
              <a:gd name="connsiteX12" fmla="*/ 1127125 w 1383631"/>
              <a:gd name="connsiteY12" fmla="*/ 174625 h 1105497"/>
              <a:gd name="connsiteX13" fmla="*/ 1047750 w 1383631"/>
              <a:gd name="connsiteY13" fmla="*/ 127000 h 1105497"/>
              <a:gd name="connsiteX14" fmla="*/ 863600 w 1383631"/>
              <a:gd name="connsiteY14" fmla="*/ 88900 h 1105497"/>
              <a:gd name="connsiteX15" fmla="*/ 666750 w 1383631"/>
              <a:gd name="connsiteY15" fmla="*/ 57150 h 1105497"/>
              <a:gd name="connsiteX16" fmla="*/ 485775 w 1383631"/>
              <a:gd name="connsiteY16" fmla="*/ 34925 h 1105497"/>
              <a:gd name="connsiteX17" fmla="*/ 219075 w 1383631"/>
              <a:gd name="connsiteY17" fmla="*/ 15875 h 1105497"/>
              <a:gd name="connsiteX18" fmla="*/ 0 w 1383631"/>
              <a:gd name="connsiteY18" fmla="*/ 0 h 1105497"/>
              <a:gd name="connsiteX0" fmla="*/ 0 w 1383631"/>
              <a:gd name="connsiteY0" fmla="*/ 0 h 1105497"/>
              <a:gd name="connsiteX1" fmla="*/ 152400 w 1383631"/>
              <a:gd name="connsiteY1" fmla="*/ 31750 h 1105497"/>
              <a:gd name="connsiteX2" fmla="*/ 317477 w 1383631"/>
              <a:gd name="connsiteY2" fmla="*/ 110051 h 1105497"/>
              <a:gd name="connsiteX3" fmla="*/ 401626 w 1383631"/>
              <a:gd name="connsiteY3" fmla="*/ 239152 h 1105497"/>
              <a:gd name="connsiteX4" fmla="*/ 405350 w 1383631"/>
              <a:gd name="connsiteY4" fmla="*/ 605375 h 1105497"/>
              <a:gd name="connsiteX5" fmla="*/ 396541 w 1383631"/>
              <a:gd name="connsiteY5" fmla="*/ 811773 h 1105497"/>
              <a:gd name="connsiteX6" fmla="*/ 914472 w 1383631"/>
              <a:gd name="connsiteY6" fmla="*/ 1105497 h 1105497"/>
              <a:gd name="connsiteX7" fmla="*/ 1150376 w 1383631"/>
              <a:gd name="connsiteY7" fmla="*/ 1066895 h 1105497"/>
              <a:gd name="connsiteX8" fmla="*/ 1336556 w 1383631"/>
              <a:gd name="connsiteY8" fmla="*/ 1037820 h 1105497"/>
              <a:gd name="connsiteX9" fmla="*/ 1383631 w 1383631"/>
              <a:gd name="connsiteY9" fmla="*/ 993417 h 1105497"/>
              <a:gd name="connsiteX10" fmla="*/ 1276302 w 1383631"/>
              <a:gd name="connsiteY10" fmla="*/ 496852 h 1105497"/>
              <a:gd name="connsiteX11" fmla="*/ 1187450 w 1383631"/>
              <a:gd name="connsiteY11" fmla="*/ 247650 h 1105497"/>
              <a:gd name="connsiteX12" fmla="*/ 1127125 w 1383631"/>
              <a:gd name="connsiteY12" fmla="*/ 174625 h 1105497"/>
              <a:gd name="connsiteX13" fmla="*/ 1047750 w 1383631"/>
              <a:gd name="connsiteY13" fmla="*/ 127000 h 1105497"/>
              <a:gd name="connsiteX14" fmla="*/ 863600 w 1383631"/>
              <a:gd name="connsiteY14" fmla="*/ 88900 h 1105497"/>
              <a:gd name="connsiteX15" fmla="*/ 666750 w 1383631"/>
              <a:gd name="connsiteY15" fmla="*/ 57150 h 1105497"/>
              <a:gd name="connsiteX16" fmla="*/ 485775 w 1383631"/>
              <a:gd name="connsiteY16" fmla="*/ 34925 h 1105497"/>
              <a:gd name="connsiteX17" fmla="*/ 219075 w 1383631"/>
              <a:gd name="connsiteY17" fmla="*/ 15875 h 1105497"/>
              <a:gd name="connsiteX18" fmla="*/ 0 w 1383631"/>
              <a:gd name="connsiteY18" fmla="*/ 0 h 1105497"/>
              <a:gd name="connsiteX0" fmla="*/ 0 w 1383631"/>
              <a:gd name="connsiteY0" fmla="*/ 0 h 1156297"/>
              <a:gd name="connsiteX1" fmla="*/ 152400 w 1383631"/>
              <a:gd name="connsiteY1" fmla="*/ 31750 h 1156297"/>
              <a:gd name="connsiteX2" fmla="*/ 317477 w 1383631"/>
              <a:gd name="connsiteY2" fmla="*/ 110051 h 1156297"/>
              <a:gd name="connsiteX3" fmla="*/ 401626 w 1383631"/>
              <a:gd name="connsiteY3" fmla="*/ 239152 h 1156297"/>
              <a:gd name="connsiteX4" fmla="*/ 405350 w 1383631"/>
              <a:gd name="connsiteY4" fmla="*/ 605375 h 1156297"/>
              <a:gd name="connsiteX5" fmla="*/ 396541 w 1383631"/>
              <a:gd name="connsiteY5" fmla="*/ 811773 h 1156297"/>
              <a:gd name="connsiteX6" fmla="*/ 396947 w 1383631"/>
              <a:gd name="connsiteY6" fmla="*/ 1156297 h 1156297"/>
              <a:gd name="connsiteX7" fmla="*/ 1150376 w 1383631"/>
              <a:gd name="connsiteY7" fmla="*/ 1066895 h 1156297"/>
              <a:gd name="connsiteX8" fmla="*/ 1336556 w 1383631"/>
              <a:gd name="connsiteY8" fmla="*/ 1037820 h 1156297"/>
              <a:gd name="connsiteX9" fmla="*/ 1383631 w 1383631"/>
              <a:gd name="connsiteY9" fmla="*/ 993417 h 1156297"/>
              <a:gd name="connsiteX10" fmla="*/ 1276302 w 1383631"/>
              <a:gd name="connsiteY10" fmla="*/ 496852 h 1156297"/>
              <a:gd name="connsiteX11" fmla="*/ 1187450 w 1383631"/>
              <a:gd name="connsiteY11" fmla="*/ 247650 h 1156297"/>
              <a:gd name="connsiteX12" fmla="*/ 1127125 w 1383631"/>
              <a:gd name="connsiteY12" fmla="*/ 174625 h 1156297"/>
              <a:gd name="connsiteX13" fmla="*/ 1047750 w 1383631"/>
              <a:gd name="connsiteY13" fmla="*/ 127000 h 1156297"/>
              <a:gd name="connsiteX14" fmla="*/ 863600 w 1383631"/>
              <a:gd name="connsiteY14" fmla="*/ 88900 h 1156297"/>
              <a:gd name="connsiteX15" fmla="*/ 666750 w 1383631"/>
              <a:gd name="connsiteY15" fmla="*/ 57150 h 1156297"/>
              <a:gd name="connsiteX16" fmla="*/ 485775 w 1383631"/>
              <a:gd name="connsiteY16" fmla="*/ 34925 h 1156297"/>
              <a:gd name="connsiteX17" fmla="*/ 219075 w 1383631"/>
              <a:gd name="connsiteY17" fmla="*/ 15875 h 1156297"/>
              <a:gd name="connsiteX18" fmla="*/ 0 w 1383631"/>
              <a:gd name="connsiteY18" fmla="*/ 0 h 1156297"/>
              <a:gd name="connsiteX0" fmla="*/ 0 w 1383631"/>
              <a:gd name="connsiteY0" fmla="*/ 0 h 1156297"/>
              <a:gd name="connsiteX1" fmla="*/ 152400 w 1383631"/>
              <a:gd name="connsiteY1" fmla="*/ 31750 h 1156297"/>
              <a:gd name="connsiteX2" fmla="*/ 317477 w 1383631"/>
              <a:gd name="connsiteY2" fmla="*/ 110051 h 1156297"/>
              <a:gd name="connsiteX3" fmla="*/ 401626 w 1383631"/>
              <a:gd name="connsiteY3" fmla="*/ 239152 h 1156297"/>
              <a:gd name="connsiteX4" fmla="*/ 405350 w 1383631"/>
              <a:gd name="connsiteY4" fmla="*/ 605375 h 1156297"/>
              <a:gd name="connsiteX5" fmla="*/ 396541 w 1383631"/>
              <a:gd name="connsiteY5" fmla="*/ 811773 h 1156297"/>
              <a:gd name="connsiteX6" fmla="*/ 396947 w 1383631"/>
              <a:gd name="connsiteY6" fmla="*/ 1156297 h 1156297"/>
              <a:gd name="connsiteX7" fmla="*/ 801126 w 1383631"/>
              <a:gd name="connsiteY7" fmla="*/ 1124045 h 1156297"/>
              <a:gd name="connsiteX8" fmla="*/ 1336556 w 1383631"/>
              <a:gd name="connsiteY8" fmla="*/ 1037820 h 1156297"/>
              <a:gd name="connsiteX9" fmla="*/ 1383631 w 1383631"/>
              <a:gd name="connsiteY9" fmla="*/ 993417 h 1156297"/>
              <a:gd name="connsiteX10" fmla="*/ 1276302 w 1383631"/>
              <a:gd name="connsiteY10" fmla="*/ 496852 h 1156297"/>
              <a:gd name="connsiteX11" fmla="*/ 1187450 w 1383631"/>
              <a:gd name="connsiteY11" fmla="*/ 247650 h 1156297"/>
              <a:gd name="connsiteX12" fmla="*/ 1127125 w 1383631"/>
              <a:gd name="connsiteY12" fmla="*/ 174625 h 1156297"/>
              <a:gd name="connsiteX13" fmla="*/ 1047750 w 1383631"/>
              <a:gd name="connsiteY13" fmla="*/ 127000 h 1156297"/>
              <a:gd name="connsiteX14" fmla="*/ 863600 w 1383631"/>
              <a:gd name="connsiteY14" fmla="*/ 88900 h 1156297"/>
              <a:gd name="connsiteX15" fmla="*/ 666750 w 1383631"/>
              <a:gd name="connsiteY15" fmla="*/ 57150 h 1156297"/>
              <a:gd name="connsiteX16" fmla="*/ 485775 w 1383631"/>
              <a:gd name="connsiteY16" fmla="*/ 34925 h 1156297"/>
              <a:gd name="connsiteX17" fmla="*/ 219075 w 1383631"/>
              <a:gd name="connsiteY17" fmla="*/ 15875 h 1156297"/>
              <a:gd name="connsiteX18" fmla="*/ 0 w 1383631"/>
              <a:gd name="connsiteY18" fmla="*/ 0 h 1156297"/>
              <a:gd name="connsiteX0" fmla="*/ 0 w 1383631"/>
              <a:gd name="connsiteY0" fmla="*/ 0 h 1156297"/>
              <a:gd name="connsiteX1" fmla="*/ 152400 w 1383631"/>
              <a:gd name="connsiteY1" fmla="*/ 31750 h 1156297"/>
              <a:gd name="connsiteX2" fmla="*/ 317477 w 1383631"/>
              <a:gd name="connsiteY2" fmla="*/ 110051 h 1156297"/>
              <a:gd name="connsiteX3" fmla="*/ 401626 w 1383631"/>
              <a:gd name="connsiteY3" fmla="*/ 239152 h 1156297"/>
              <a:gd name="connsiteX4" fmla="*/ 405350 w 1383631"/>
              <a:gd name="connsiteY4" fmla="*/ 605375 h 1156297"/>
              <a:gd name="connsiteX5" fmla="*/ 396541 w 1383631"/>
              <a:gd name="connsiteY5" fmla="*/ 811773 h 1156297"/>
              <a:gd name="connsiteX6" fmla="*/ 396947 w 1383631"/>
              <a:gd name="connsiteY6" fmla="*/ 1156297 h 1156297"/>
              <a:gd name="connsiteX7" fmla="*/ 785251 w 1383631"/>
              <a:gd name="connsiteY7" fmla="*/ 1120870 h 1156297"/>
              <a:gd name="connsiteX8" fmla="*/ 1336556 w 1383631"/>
              <a:gd name="connsiteY8" fmla="*/ 1037820 h 1156297"/>
              <a:gd name="connsiteX9" fmla="*/ 1383631 w 1383631"/>
              <a:gd name="connsiteY9" fmla="*/ 993417 h 1156297"/>
              <a:gd name="connsiteX10" fmla="*/ 1276302 w 1383631"/>
              <a:gd name="connsiteY10" fmla="*/ 496852 h 1156297"/>
              <a:gd name="connsiteX11" fmla="*/ 1187450 w 1383631"/>
              <a:gd name="connsiteY11" fmla="*/ 247650 h 1156297"/>
              <a:gd name="connsiteX12" fmla="*/ 1127125 w 1383631"/>
              <a:gd name="connsiteY12" fmla="*/ 174625 h 1156297"/>
              <a:gd name="connsiteX13" fmla="*/ 1047750 w 1383631"/>
              <a:gd name="connsiteY13" fmla="*/ 127000 h 1156297"/>
              <a:gd name="connsiteX14" fmla="*/ 863600 w 1383631"/>
              <a:gd name="connsiteY14" fmla="*/ 88900 h 1156297"/>
              <a:gd name="connsiteX15" fmla="*/ 666750 w 1383631"/>
              <a:gd name="connsiteY15" fmla="*/ 57150 h 1156297"/>
              <a:gd name="connsiteX16" fmla="*/ 485775 w 1383631"/>
              <a:gd name="connsiteY16" fmla="*/ 34925 h 1156297"/>
              <a:gd name="connsiteX17" fmla="*/ 219075 w 1383631"/>
              <a:gd name="connsiteY17" fmla="*/ 15875 h 1156297"/>
              <a:gd name="connsiteX18" fmla="*/ 0 w 1383631"/>
              <a:gd name="connsiteY18" fmla="*/ 0 h 1156297"/>
              <a:gd name="connsiteX0" fmla="*/ 0 w 1383631"/>
              <a:gd name="connsiteY0" fmla="*/ 0 h 1156297"/>
              <a:gd name="connsiteX1" fmla="*/ 152400 w 1383631"/>
              <a:gd name="connsiteY1" fmla="*/ 31750 h 1156297"/>
              <a:gd name="connsiteX2" fmla="*/ 317477 w 1383631"/>
              <a:gd name="connsiteY2" fmla="*/ 110051 h 1156297"/>
              <a:gd name="connsiteX3" fmla="*/ 401626 w 1383631"/>
              <a:gd name="connsiteY3" fmla="*/ 239152 h 1156297"/>
              <a:gd name="connsiteX4" fmla="*/ 405350 w 1383631"/>
              <a:gd name="connsiteY4" fmla="*/ 605375 h 1156297"/>
              <a:gd name="connsiteX5" fmla="*/ 396541 w 1383631"/>
              <a:gd name="connsiteY5" fmla="*/ 811773 h 1156297"/>
              <a:gd name="connsiteX6" fmla="*/ 396947 w 1383631"/>
              <a:gd name="connsiteY6" fmla="*/ 1156297 h 1156297"/>
              <a:gd name="connsiteX7" fmla="*/ 763026 w 1383631"/>
              <a:gd name="connsiteY7" fmla="*/ 1117695 h 1156297"/>
              <a:gd name="connsiteX8" fmla="*/ 1336556 w 1383631"/>
              <a:gd name="connsiteY8" fmla="*/ 1037820 h 1156297"/>
              <a:gd name="connsiteX9" fmla="*/ 1383631 w 1383631"/>
              <a:gd name="connsiteY9" fmla="*/ 993417 h 1156297"/>
              <a:gd name="connsiteX10" fmla="*/ 1276302 w 1383631"/>
              <a:gd name="connsiteY10" fmla="*/ 496852 h 1156297"/>
              <a:gd name="connsiteX11" fmla="*/ 1187450 w 1383631"/>
              <a:gd name="connsiteY11" fmla="*/ 247650 h 1156297"/>
              <a:gd name="connsiteX12" fmla="*/ 1127125 w 1383631"/>
              <a:gd name="connsiteY12" fmla="*/ 174625 h 1156297"/>
              <a:gd name="connsiteX13" fmla="*/ 1047750 w 1383631"/>
              <a:gd name="connsiteY13" fmla="*/ 127000 h 1156297"/>
              <a:gd name="connsiteX14" fmla="*/ 863600 w 1383631"/>
              <a:gd name="connsiteY14" fmla="*/ 88900 h 1156297"/>
              <a:gd name="connsiteX15" fmla="*/ 666750 w 1383631"/>
              <a:gd name="connsiteY15" fmla="*/ 57150 h 1156297"/>
              <a:gd name="connsiteX16" fmla="*/ 485775 w 1383631"/>
              <a:gd name="connsiteY16" fmla="*/ 34925 h 1156297"/>
              <a:gd name="connsiteX17" fmla="*/ 219075 w 1383631"/>
              <a:gd name="connsiteY17" fmla="*/ 15875 h 1156297"/>
              <a:gd name="connsiteX18" fmla="*/ 0 w 1383631"/>
              <a:gd name="connsiteY18" fmla="*/ 0 h 1156297"/>
              <a:gd name="connsiteX0" fmla="*/ 0 w 1383631"/>
              <a:gd name="connsiteY0" fmla="*/ 0 h 1156297"/>
              <a:gd name="connsiteX1" fmla="*/ 152400 w 1383631"/>
              <a:gd name="connsiteY1" fmla="*/ 31750 h 1156297"/>
              <a:gd name="connsiteX2" fmla="*/ 317477 w 1383631"/>
              <a:gd name="connsiteY2" fmla="*/ 110051 h 1156297"/>
              <a:gd name="connsiteX3" fmla="*/ 401626 w 1383631"/>
              <a:gd name="connsiteY3" fmla="*/ 239152 h 1156297"/>
              <a:gd name="connsiteX4" fmla="*/ 405350 w 1383631"/>
              <a:gd name="connsiteY4" fmla="*/ 605375 h 1156297"/>
              <a:gd name="connsiteX5" fmla="*/ 396541 w 1383631"/>
              <a:gd name="connsiteY5" fmla="*/ 811773 h 1156297"/>
              <a:gd name="connsiteX6" fmla="*/ 396947 w 1383631"/>
              <a:gd name="connsiteY6" fmla="*/ 1156297 h 1156297"/>
              <a:gd name="connsiteX7" fmla="*/ 763026 w 1383631"/>
              <a:gd name="connsiteY7" fmla="*/ 1117695 h 1156297"/>
              <a:gd name="connsiteX8" fmla="*/ 1327031 w 1383631"/>
              <a:gd name="connsiteY8" fmla="*/ 1031470 h 1156297"/>
              <a:gd name="connsiteX9" fmla="*/ 1383631 w 1383631"/>
              <a:gd name="connsiteY9" fmla="*/ 993417 h 1156297"/>
              <a:gd name="connsiteX10" fmla="*/ 1276302 w 1383631"/>
              <a:gd name="connsiteY10" fmla="*/ 496852 h 1156297"/>
              <a:gd name="connsiteX11" fmla="*/ 1187450 w 1383631"/>
              <a:gd name="connsiteY11" fmla="*/ 247650 h 1156297"/>
              <a:gd name="connsiteX12" fmla="*/ 1127125 w 1383631"/>
              <a:gd name="connsiteY12" fmla="*/ 174625 h 1156297"/>
              <a:gd name="connsiteX13" fmla="*/ 1047750 w 1383631"/>
              <a:gd name="connsiteY13" fmla="*/ 127000 h 1156297"/>
              <a:gd name="connsiteX14" fmla="*/ 863600 w 1383631"/>
              <a:gd name="connsiteY14" fmla="*/ 88900 h 1156297"/>
              <a:gd name="connsiteX15" fmla="*/ 666750 w 1383631"/>
              <a:gd name="connsiteY15" fmla="*/ 57150 h 1156297"/>
              <a:gd name="connsiteX16" fmla="*/ 485775 w 1383631"/>
              <a:gd name="connsiteY16" fmla="*/ 34925 h 1156297"/>
              <a:gd name="connsiteX17" fmla="*/ 219075 w 1383631"/>
              <a:gd name="connsiteY17" fmla="*/ 15875 h 1156297"/>
              <a:gd name="connsiteX18" fmla="*/ 0 w 1383631"/>
              <a:gd name="connsiteY18" fmla="*/ 0 h 1156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383631" h="1156297">
                <a:moveTo>
                  <a:pt x="0" y="0"/>
                </a:moveTo>
                <a:lnTo>
                  <a:pt x="152400" y="31750"/>
                </a:lnTo>
                <a:lnTo>
                  <a:pt x="317477" y="110051"/>
                </a:lnTo>
                <a:cubicBezTo>
                  <a:pt x="374102" y="153085"/>
                  <a:pt x="373576" y="196118"/>
                  <a:pt x="401626" y="239152"/>
                </a:cubicBezTo>
                <a:cubicBezTo>
                  <a:pt x="409217" y="558076"/>
                  <a:pt x="407284" y="289626"/>
                  <a:pt x="405350" y="605375"/>
                </a:cubicBezTo>
                <a:lnTo>
                  <a:pt x="396541" y="811773"/>
                </a:lnTo>
                <a:cubicBezTo>
                  <a:pt x="396676" y="926614"/>
                  <a:pt x="396812" y="1041456"/>
                  <a:pt x="396947" y="1156297"/>
                </a:cubicBezTo>
                <a:lnTo>
                  <a:pt x="763026" y="1117695"/>
                </a:lnTo>
                <a:lnTo>
                  <a:pt x="1327031" y="1031470"/>
                </a:lnTo>
                <a:lnTo>
                  <a:pt x="1383631" y="993417"/>
                </a:lnTo>
                <a:lnTo>
                  <a:pt x="1276302" y="496852"/>
                </a:lnTo>
                <a:cubicBezTo>
                  <a:pt x="1265719" y="449227"/>
                  <a:pt x="1198033" y="292100"/>
                  <a:pt x="1187450" y="247650"/>
                </a:cubicBezTo>
                <a:lnTo>
                  <a:pt x="1127125" y="174625"/>
                </a:lnTo>
                <a:lnTo>
                  <a:pt x="1047750" y="127000"/>
                </a:lnTo>
                <a:lnTo>
                  <a:pt x="863600" y="88900"/>
                </a:lnTo>
                <a:lnTo>
                  <a:pt x="666750" y="57150"/>
                </a:lnTo>
                <a:lnTo>
                  <a:pt x="485775" y="34925"/>
                </a:lnTo>
                <a:lnTo>
                  <a:pt x="219075" y="15875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rgbClr val="FF0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Freihandform 10">
            <a:extLst>
              <a:ext uri="{FF2B5EF4-FFF2-40B4-BE49-F238E27FC236}">
                <a16:creationId xmlns:a16="http://schemas.microsoft.com/office/drawing/2014/main" id="{A6D4072D-1485-E328-7DD0-4CD4AAFD9340}"/>
              </a:ext>
            </a:extLst>
          </p:cNvPr>
          <p:cNvSpPr/>
          <p:nvPr/>
        </p:nvSpPr>
        <p:spPr>
          <a:xfrm>
            <a:off x="6355128" y="1955800"/>
            <a:ext cx="709247" cy="492125"/>
          </a:xfrm>
          <a:custGeom>
            <a:avLst/>
            <a:gdLst>
              <a:gd name="connsiteX0" fmla="*/ 1222 w 709247"/>
              <a:gd name="connsiteY0" fmla="*/ 47625 h 492125"/>
              <a:gd name="connsiteX1" fmla="*/ 1222 w 709247"/>
              <a:gd name="connsiteY1" fmla="*/ 15875 h 492125"/>
              <a:gd name="connsiteX2" fmla="*/ 1222 w 709247"/>
              <a:gd name="connsiteY2" fmla="*/ 15875 h 492125"/>
              <a:gd name="connsiteX3" fmla="*/ 39322 w 709247"/>
              <a:gd name="connsiteY3" fmla="*/ 0 h 492125"/>
              <a:gd name="connsiteX4" fmla="*/ 664797 w 709247"/>
              <a:gd name="connsiteY4" fmla="*/ 3175 h 492125"/>
              <a:gd name="connsiteX5" fmla="*/ 664797 w 709247"/>
              <a:gd name="connsiteY5" fmla="*/ 3175 h 492125"/>
              <a:gd name="connsiteX6" fmla="*/ 709247 w 709247"/>
              <a:gd name="connsiteY6" fmla="*/ 19050 h 492125"/>
              <a:gd name="connsiteX7" fmla="*/ 709247 w 709247"/>
              <a:gd name="connsiteY7" fmla="*/ 19050 h 492125"/>
              <a:gd name="connsiteX8" fmla="*/ 702897 w 709247"/>
              <a:gd name="connsiteY8" fmla="*/ 288925 h 492125"/>
              <a:gd name="connsiteX9" fmla="*/ 690197 w 709247"/>
              <a:gd name="connsiteY9" fmla="*/ 304800 h 492125"/>
              <a:gd name="connsiteX10" fmla="*/ 687022 w 709247"/>
              <a:gd name="connsiteY10" fmla="*/ 323850 h 492125"/>
              <a:gd name="connsiteX11" fmla="*/ 607647 w 709247"/>
              <a:gd name="connsiteY11" fmla="*/ 485775 h 492125"/>
              <a:gd name="connsiteX12" fmla="*/ 591772 w 709247"/>
              <a:gd name="connsiteY12" fmla="*/ 488950 h 492125"/>
              <a:gd name="connsiteX13" fmla="*/ 109172 w 709247"/>
              <a:gd name="connsiteY13" fmla="*/ 492125 h 492125"/>
              <a:gd name="connsiteX14" fmla="*/ 99647 w 709247"/>
              <a:gd name="connsiteY14" fmla="*/ 488950 h 492125"/>
              <a:gd name="connsiteX15" fmla="*/ 99647 w 709247"/>
              <a:gd name="connsiteY15" fmla="*/ 488950 h 492125"/>
              <a:gd name="connsiteX16" fmla="*/ 48847 w 709247"/>
              <a:gd name="connsiteY16" fmla="*/ 415925 h 492125"/>
              <a:gd name="connsiteX17" fmla="*/ 39322 w 709247"/>
              <a:gd name="connsiteY17" fmla="*/ 346075 h 492125"/>
              <a:gd name="connsiteX18" fmla="*/ 29797 w 709247"/>
              <a:gd name="connsiteY18" fmla="*/ 304800 h 492125"/>
              <a:gd name="connsiteX19" fmla="*/ 29797 w 709247"/>
              <a:gd name="connsiteY19" fmla="*/ 304800 h 492125"/>
              <a:gd name="connsiteX20" fmla="*/ 1222 w 709247"/>
              <a:gd name="connsiteY20" fmla="*/ 276225 h 492125"/>
              <a:gd name="connsiteX21" fmla="*/ 1222 w 709247"/>
              <a:gd name="connsiteY21" fmla="*/ 47625 h 49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09247" h="492125">
                <a:moveTo>
                  <a:pt x="1222" y="47625"/>
                </a:moveTo>
                <a:lnTo>
                  <a:pt x="1222" y="15875"/>
                </a:lnTo>
                <a:lnTo>
                  <a:pt x="1222" y="15875"/>
                </a:lnTo>
                <a:lnTo>
                  <a:pt x="39322" y="0"/>
                </a:lnTo>
                <a:lnTo>
                  <a:pt x="664797" y="3175"/>
                </a:lnTo>
                <a:lnTo>
                  <a:pt x="664797" y="3175"/>
                </a:lnTo>
                <a:lnTo>
                  <a:pt x="709247" y="19050"/>
                </a:lnTo>
                <a:lnTo>
                  <a:pt x="709247" y="19050"/>
                </a:lnTo>
                <a:lnTo>
                  <a:pt x="702897" y="288925"/>
                </a:lnTo>
                <a:lnTo>
                  <a:pt x="690197" y="304800"/>
                </a:lnTo>
                <a:lnTo>
                  <a:pt x="687022" y="323850"/>
                </a:lnTo>
                <a:lnTo>
                  <a:pt x="607647" y="485775"/>
                </a:lnTo>
                <a:lnTo>
                  <a:pt x="591772" y="488950"/>
                </a:lnTo>
                <a:lnTo>
                  <a:pt x="109172" y="492125"/>
                </a:lnTo>
                <a:lnTo>
                  <a:pt x="99647" y="488950"/>
                </a:lnTo>
                <a:lnTo>
                  <a:pt x="99647" y="488950"/>
                </a:lnTo>
                <a:lnTo>
                  <a:pt x="48847" y="415925"/>
                </a:lnTo>
                <a:lnTo>
                  <a:pt x="39322" y="346075"/>
                </a:lnTo>
                <a:lnTo>
                  <a:pt x="29797" y="304800"/>
                </a:lnTo>
                <a:lnTo>
                  <a:pt x="29797" y="304800"/>
                </a:lnTo>
                <a:lnTo>
                  <a:pt x="1222" y="276225"/>
                </a:lnTo>
                <a:cubicBezTo>
                  <a:pt x="164" y="196850"/>
                  <a:pt x="-895" y="117475"/>
                  <a:pt x="1222" y="47625"/>
                </a:cubicBezTo>
                <a:close/>
              </a:path>
            </a:pathLst>
          </a:custGeom>
          <a:noFill/>
          <a:ln w="38100">
            <a:solidFill>
              <a:srgbClr val="FF0D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51EC1578-2256-EBEF-98C1-2B24B258D0F0}"/>
              </a:ext>
            </a:extLst>
          </p:cNvPr>
          <p:cNvCxnSpPr>
            <a:cxnSpLocks/>
          </p:cNvCxnSpPr>
          <p:nvPr/>
        </p:nvCxnSpPr>
        <p:spPr>
          <a:xfrm flipV="1">
            <a:off x="5491834" y="2262491"/>
            <a:ext cx="776280" cy="277176"/>
          </a:xfrm>
          <a:prstGeom prst="straightConnector1">
            <a:avLst/>
          </a:prstGeom>
          <a:ln w="28575">
            <a:solidFill>
              <a:srgbClr val="FF0DF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>
            <a:extLst>
              <a:ext uri="{FF2B5EF4-FFF2-40B4-BE49-F238E27FC236}">
                <a16:creationId xmlns:a16="http://schemas.microsoft.com/office/drawing/2014/main" id="{71B8086F-FB6D-2461-9701-074645B6151A}"/>
              </a:ext>
            </a:extLst>
          </p:cNvPr>
          <p:cNvSpPr txBox="1"/>
          <p:nvPr/>
        </p:nvSpPr>
        <p:spPr>
          <a:xfrm>
            <a:off x="1164275" y="2727182"/>
            <a:ext cx="215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>
                <a:solidFill>
                  <a:schemeClr val="bg1"/>
                </a:solidFill>
              </a:rPr>
              <a:t>Manguera flexible de agua</a:t>
            </a:r>
          </a:p>
          <a:p>
            <a:r>
              <a:rPr lang="es-ES" sz="1200" dirty="0">
                <a:solidFill>
                  <a:schemeClr val="bg1"/>
                </a:solidFill>
              </a:rPr>
              <a:t>sucia para facilitar el vaciado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152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0A74F-51F5-2B68-C5BC-5FDAA60E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Scrubmaster</a:t>
            </a:r>
            <a:r>
              <a:rPr lang="de-DE" dirty="0"/>
              <a:t> B75</a:t>
            </a:r>
            <a:r>
              <a:rPr lang="de-DE" sz="800" dirty="0"/>
              <a:t> </a:t>
            </a:r>
            <a:r>
              <a:rPr lang="de-DE" dirty="0"/>
              <a:t>i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7AC4E9-1452-EBDA-48C9-C171910CCA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2707"/>
            <a:ext cx="2060750" cy="38407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6B1EBA0-D54F-9558-063B-2B069626D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09294" y="1302707"/>
            <a:ext cx="2060750" cy="384079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9F9986B-63E6-E94E-76FF-39D66F1CCF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1628" y="1302707"/>
            <a:ext cx="2790372" cy="384079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88B8525-4F7D-0CCC-6307-C283EB1F4B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01964" y="1302707"/>
            <a:ext cx="2538948" cy="3840793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149639B-F2B9-78F3-FBD4-80124B4D9A83}"/>
              </a:ext>
            </a:extLst>
          </p:cNvPr>
          <p:cNvSpPr/>
          <p:nvPr/>
        </p:nvSpPr>
        <p:spPr>
          <a:xfrm>
            <a:off x="0" y="1306084"/>
            <a:ext cx="8674651" cy="3837416"/>
          </a:xfrm>
          <a:prstGeom prst="rect">
            <a:avLst/>
          </a:prstGeom>
          <a:gradFill>
            <a:gsLst>
              <a:gs pos="38000">
                <a:srgbClr val="151624">
                  <a:alpha val="78039"/>
                </a:srgbClr>
              </a:gs>
              <a:gs pos="100000">
                <a:schemeClr val="bg1">
                  <a:lumMod val="95000"/>
                </a:schemeClr>
              </a:gs>
              <a:gs pos="100000">
                <a:srgbClr val="6364A0">
                  <a:alpha val="21640"/>
                </a:srgbClr>
              </a:gs>
              <a:gs pos="68000">
                <a:srgbClr val="313251">
                  <a:alpha val="39808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3A47405-E2EF-CC81-323C-E98DF3397C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22865" y="2306411"/>
            <a:ext cx="4939845" cy="283708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D4478158-7D91-C3D6-C412-34F38DC686F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2672" y="3320568"/>
            <a:ext cx="1554489" cy="116586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02536C6-A0FA-BD85-24F8-12EE4DCFABD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6740" y="3320387"/>
            <a:ext cx="1554731" cy="1166048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0E49C45E-BFD0-1D52-E5F5-AD807238B8E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808" y="3320387"/>
            <a:ext cx="1554731" cy="116604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972C019C-FCE8-1F30-3BF5-82C24F4F693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7652" y="3320568"/>
            <a:ext cx="1554489" cy="116586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B32A24A-E973-50BB-3E45-082353B9FFF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3324" y="3320568"/>
            <a:ext cx="1554489" cy="1165867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551D887-5434-889A-E51A-0712A970D2B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754" y="3320387"/>
            <a:ext cx="1554731" cy="1166048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E53EFCD2-B6AA-8D48-A24D-8EC53345FFAA}"/>
              </a:ext>
            </a:extLst>
          </p:cNvPr>
          <p:cNvSpPr txBox="1"/>
          <p:nvPr/>
        </p:nvSpPr>
        <p:spPr>
          <a:xfrm>
            <a:off x="252000" y="1404000"/>
            <a:ext cx="3903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La </a:t>
            </a:r>
            <a:r>
              <a:rPr lang="en-GB" sz="1800" b="1" dirty="0" err="1">
                <a:solidFill>
                  <a:schemeClr val="bg1"/>
                </a:solidFill>
              </a:rPr>
              <a:t>seguridad</a:t>
            </a:r>
            <a:r>
              <a:rPr lang="en-GB" sz="1800" b="1" dirty="0">
                <a:solidFill>
                  <a:schemeClr val="bg1"/>
                </a:solidFill>
              </a:rPr>
              <a:t>, </a:t>
            </a:r>
            <a:r>
              <a:rPr lang="en-GB" sz="1800" b="1" dirty="0" err="1">
                <a:solidFill>
                  <a:schemeClr val="bg1"/>
                </a:solidFill>
              </a:rPr>
              <a:t>siempre</a:t>
            </a:r>
            <a:r>
              <a:rPr lang="en-GB" sz="1800" b="1" dirty="0">
                <a:solidFill>
                  <a:schemeClr val="bg1"/>
                </a:solidFill>
              </a:rPr>
              <a:t> lo primero!</a:t>
            </a:r>
          </a:p>
        </p:txBody>
      </p:sp>
      <p:sp>
        <p:nvSpPr>
          <p:cNvPr id="25" name="Textfeld 13">
            <a:extLst>
              <a:ext uri="{FF2B5EF4-FFF2-40B4-BE49-F238E27FC236}">
                <a16:creationId xmlns:a16="http://schemas.microsoft.com/office/drawing/2014/main" id="{4AD48DD0-5BEA-ABCF-79E5-8DA679EB1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36" y="1943100"/>
            <a:ext cx="6821274" cy="123110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171450" indent="-171450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50838" indent="-206375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Aft>
                <a:spcPts val="600"/>
              </a:spcAft>
              <a:buClr>
                <a:schemeClr val="bg1"/>
              </a:buClr>
              <a:buFont typeface="Systemschrift Normal"/>
              <a:buChar char="●"/>
              <a:defRPr/>
            </a:pPr>
            <a:r>
              <a:rPr lang="es-ES" altLang="de-DE" sz="1200" dirty="0">
                <a:solidFill>
                  <a:schemeClr val="bg1"/>
                </a:solidFill>
              </a:rPr>
              <a:t>Sensores </a:t>
            </a:r>
            <a:r>
              <a:rPr lang="es-ES" altLang="de-DE" sz="1200" dirty="0" err="1">
                <a:solidFill>
                  <a:schemeClr val="bg1"/>
                </a:solidFill>
              </a:rPr>
              <a:t>LiDAR</a:t>
            </a:r>
            <a:r>
              <a:rPr lang="es-ES" altLang="de-DE" sz="1200" dirty="0">
                <a:solidFill>
                  <a:schemeClr val="bg1"/>
                </a:solidFill>
              </a:rPr>
              <a:t> certificados para protección personal y detección de obstáculos y caídas 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Systemschrift Normal"/>
              <a:buChar char="●"/>
              <a:defRPr/>
            </a:pPr>
            <a:r>
              <a:rPr lang="es-ES" altLang="de-DE" sz="1200" dirty="0">
                <a:solidFill>
                  <a:schemeClr val="bg1"/>
                </a:solidFill>
              </a:rPr>
              <a:t>Sistema cámara </a:t>
            </a:r>
            <a:r>
              <a:rPr lang="en-GB" altLang="de-DE" sz="1200" dirty="0">
                <a:solidFill>
                  <a:schemeClr val="bg1"/>
                </a:solidFill>
              </a:rPr>
              <a:t>3D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Systemschrift Normal"/>
              <a:buChar char="●"/>
              <a:defRPr/>
            </a:pPr>
            <a:r>
              <a:rPr lang="es-ES" altLang="de-DE" sz="1200" dirty="0">
                <a:solidFill>
                  <a:schemeClr val="bg1"/>
                </a:solidFill>
              </a:rPr>
              <a:t>Señales ópticas como flash y tiras LED 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Systemschrift Normal"/>
              <a:buChar char="●"/>
              <a:defRPr/>
            </a:pPr>
            <a:r>
              <a:rPr lang="es-ES" altLang="de-DE" sz="1200" dirty="0">
                <a:solidFill>
                  <a:schemeClr val="bg1"/>
                </a:solidFill>
              </a:rPr>
              <a:t>Protección de datos mediante </a:t>
            </a:r>
            <a:r>
              <a:rPr lang="es-ES" altLang="de-DE" sz="1200" dirty="0" err="1">
                <a:solidFill>
                  <a:schemeClr val="bg1"/>
                </a:solidFill>
              </a:rPr>
              <a:t>pixelación</a:t>
            </a:r>
            <a:r>
              <a:rPr lang="es-ES" altLang="de-DE" sz="1200" dirty="0">
                <a:solidFill>
                  <a:schemeClr val="bg1"/>
                </a:solidFill>
              </a:rPr>
              <a:t> </a:t>
            </a:r>
          </a:p>
          <a:p>
            <a:pPr>
              <a:spcAft>
                <a:spcPts val="600"/>
              </a:spcAft>
              <a:buClr>
                <a:schemeClr val="bg1"/>
              </a:buClr>
              <a:buFont typeface="Systemschrift Normal"/>
              <a:buChar char="●"/>
              <a:defRPr/>
            </a:pPr>
            <a:r>
              <a:rPr lang="en-GB" altLang="de-DE" sz="1200" dirty="0" err="1">
                <a:solidFill>
                  <a:schemeClr val="bg1"/>
                </a:solidFill>
              </a:rPr>
              <a:t>Marcado</a:t>
            </a:r>
            <a:r>
              <a:rPr lang="en-GB" altLang="de-DE" sz="1200" dirty="0">
                <a:solidFill>
                  <a:schemeClr val="bg1"/>
                </a:solidFill>
              </a:rPr>
              <a:t> CE y </a:t>
            </a:r>
            <a:r>
              <a:rPr lang="en-GB" altLang="de-DE" sz="1200" dirty="0" err="1">
                <a:solidFill>
                  <a:schemeClr val="bg1"/>
                </a:solidFill>
              </a:rPr>
              <a:t>conformidad</a:t>
            </a:r>
            <a:r>
              <a:rPr lang="en-GB" altLang="de-DE" sz="1200" dirty="0">
                <a:solidFill>
                  <a:schemeClr val="bg1"/>
                </a:solidFill>
              </a:rPr>
              <a:t> con la </a:t>
            </a:r>
            <a:r>
              <a:rPr lang="en-GB" altLang="de-DE" sz="1200" dirty="0" err="1">
                <a:solidFill>
                  <a:schemeClr val="bg1"/>
                </a:solidFill>
              </a:rPr>
              <a:t>normativa</a:t>
            </a:r>
            <a:endParaRPr lang="en-GB" alt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83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0A74F-51F5-2B68-C5BC-5FDAA60E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Scrubmaster</a:t>
            </a:r>
            <a:r>
              <a:rPr lang="de-DE" dirty="0"/>
              <a:t> B75</a:t>
            </a:r>
            <a:r>
              <a:rPr lang="de-DE" sz="800" dirty="0"/>
              <a:t> </a:t>
            </a:r>
            <a:r>
              <a:rPr lang="de-DE" dirty="0"/>
              <a:t>i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7AC4E9-1452-EBDA-48C9-C171910CCA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2707"/>
            <a:ext cx="2060750" cy="38407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6B1EBA0-D54F-9558-063B-2B069626D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09294" y="1302707"/>
            <a:ext cx="2060750" cy="384079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9F9986B-63E6-E94E-76FF-39D66F1CCF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1628" y="1302707"/>
            <a:ext cx="2790372" cy="384079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88B8525-4F7D-0CCC-6307-C283EB1F4B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01964" y="1302707"/>
            <a:ext cx="2538948" cy="3840793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149639B-F2B9-78F3-FBD4-80124B4D9A83}"/>
              </a:ext>
            </a:extLst>
          </p:cNvPr>
          <p:cNvSpPr/>
          <p:nvPr/>
        </p:nvSpPr>
        <p:spPr>
          <a:xfrm>
            <a:off x="0" y="1306084"/>
            <a:ext cx="8674651" cy="3837416"/>
          </a:xfrm>
          <a:prstGeom prst="rect">
            <a:avLst/>
          </a:prstGeom>
          <a:gradFill>
            <a:gsLst>
              <a:gs pos="38000">
                <a:srgbClr val="151624">
                  <a:alpha val="78039"/>
                </a:srgbClr>
              </a:gs>
              <a:gs pos="100000">
                <a:schemeClr val="bg1">
                  <a:lumMod val="95000"/>
                </a:schemeClr>
              </a:gs>
              <a:gs pos="100000">
                <a:srgbClr val="6364A0">
                  <a:alpha val="21640"/>
                </a:srgbClr>
              </a:gs>
              <a:gs pos="68000">
                <a:srgbClr val="313251">
                  <a:alpha val="39808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3EFCD2-B6AA-8D48-A24D-8EC53345FFAA}"/>
              </a:ext>
            </a:extLst>
          </p:cNvPr>
          <p:cNvSpPr txBox="1"/>
          <p:nvPr/>
        </p:nvSpPr>
        <p:spPr>
          <a:xfrm>
            <a:off x="252000" y="1404000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b="1" dirty="0">
                <a:solidFill>
                  <a:schemeClr val="bg1"/>
                </a:solidFill>
              </a:rPr>
              <a:t>Opciones para una mayor higiene y limpieza</a:t>
            </a:r>
            <a:endParaRPr lang="en-GB" sz="1800" b="1" dirty="0">
              <a:solidFill>
                <a:schemeClr val="bg1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E34E3E0-3B92-F9DC-2DA2-4D8C968C06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4206" y="2297535"/>
            <a:ext cx="4210175" cy="284596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F7E9FB9-D312-6609-F73D-72FF709C16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7278" y="1983800"/>
            <a:ext cx="3693254" cy="31597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F570B8E-744A-D40E-F930-3DFBC96F440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10349"/>
            <a:ext cx="4376511" cy="2733152"/>
          </a:xfrm>
          <a:prstGeom prst="rect">
            <a:avLst/>
          </a:prstGeom>
        </p:spPr>
      </p:pic>
      <p:sp>
        <p:nvSpPr>
          <p:cNvPr id="25" name="Textfeld 13">
            <a:extLst>
              <a:ext uri="{FF2B5EF4-FFF2-40B4-BE49-F238E27FC236}">
                <a16:creationId xmlns:a16="http://schemas.microsoft.com/office/drawing/2014/main" id="{4AD48DD0-5BEA-ABCF-79E5-8DA679EB14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436" y="1943100"/>
            <a:ext cx="416277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171450" indent="-171450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50838" indent="-206375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s-ES" altLang="de-DE" sz="1200" dirty="0">
                <a:solidFill>
                  <a:schemeClr val="bg1"/>
                </a:solidFill>
              </a:rPr>
              <a:t>Equipo inhibidor de la proliferación de hongos y bacterias en los depósitos de agua limpia y sucia para mejorar la higiene y reducir la aparición de olores.</a:t>
            </a:r>
            <a:endParaRPr lang="en-GB" altLang="de-DE" sz="1200" dirty="0">
              <a:solidFill>
                <a:schemeClr val="bg1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7D99F51-52AD-CB79-1422-EF16A88AF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520" y="2591802"/>
            <a:ext cx="1600155" cy="160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15248DC8-3D82-143E-E9EE-B142E915C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72774" y="2686541"/>
            <a:ext cx="1470970" cy="1470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feld 13">
            <a:extLst>
              <a:ext uri="{FF2B5EF4-FFF2-40B4-BE49-F238E27FC236}">
                <a16:creationId xmlns:a16="http://schemas.microsoft.com/office/drawing/2014/main" id="{A47E6CDF-9800-C91A-7A77-0B83DBBD83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9206" y="1943193"/>
            <a:ext cx="3094060" cy="55399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>
            <a:spAutoFit/>
          </a:bodyPr>
          <a:lstStyle>
            <a:lvl1pPr marL="171450" indent="-171450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350838" indent="-206375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9245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>
              <a:spcAft>
                <a:spcPts val="600"/>
              </a:spcAft>
              <a:defRPr/>
            </a:pPr>
            <a:r>
              <a:rPr lang="es-ES" altLang="de-DE" sz="1200" dirty="0">
                <a:solidFill>
                  <a:schemeClr val="bg1"/>
                </a:solidFill>
              </a:rPr>
              <a:t>Revestimiento lateral de los cepillos laterales para reducir el polvo y las partículas finas hasta en un 90%.</a:t>
            </a:r>
            <a:endParaRPr lang="en-GB" alt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021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0A74F-51F5-2B68-C5BC-5FDAA60E6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Scrubmaster</a:t>
            </a:r>
            <a:r>
              <a:rPr lang="de-DE" dirty="0"/>
              <a:t> B75</a:t>
            </a:r>
            <a:r>
              <a:rPr lang="de-DE" sz="800" dirty="0"/>
              <a:t> </a:t>
            </a:r>
            <a:r>
              <a:rPr lang="de-DE" dirty="0"/>
              <a:t>i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7AC4E9-1452-EBDA-48C9-C171910CCA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02707"/>
            <a:ext cx="2060750" cy="384079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6B1EBA0-D54F-9558-063B-2B069626DA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609294" y="1302707"/>
            <a:ext cx="2060750" cy="384079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9F9986B-63E6-E94E-76FF-39D66F1CCF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1628" y="1302707"/>
            <a:ext cx="2790372" cy="384079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88B8525-4F7D-0CCC-6307-C283EB1F4B8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301964" y="1302707"/>
            <a:ext cx="2538948" cy="3840793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3149639B-F2B9-78F3-FBD4-80124B4D9A83}"/>
              </a:ext>
            </a:extLst>
          </p:cNvPr>
          <p:cNvSpPr/>
          <p:nvPr/>
        </p:nvSpPr>
        <p:spPr>
          <a:xfrm>
            <a:off x="0" y="1306084"/>
            <a:ext cx="8674651" cy="3837416"/>
          </a:xfrm>
          <a:prstGeom prst="rect">
            <a:avLst/>
          </a:prstGeom>
          <a:gradFill>
            <a:gsLst>
              <a:gs pos="38000">
                <a:srgbClr val="151624">
                  <a:alpha val="78039"/>
                </a:srgbClr>
              </a:gs>
              <a:gs pos="100000">
                <a:schemeClr val="bg1">
                  <a:lumMod val="95000"/>
                </a:schemeClr>
              </a:gs>
              <a:gs pos="100000">
                <a:srgbClr val="6364A0">
                  <a:alpha val="21640"/>
                </a:srgbClr>
              </a:gs>
              <a:gs pos="68000">
                <a:srgbClr val="313251">
                  <a:alpha val="39808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3EFCD2-B6AA-8D48-A24D-8EC53345FFAA}"/>
              </a:ext>
            </a:extLst>
          </p:cNvPr>
          <p:cNvSpPr txBox="1"/>
          <p:nvPr/>
        </p:nvSpPr>
        <p:spPr>
          <a:xfrm>
            <a:off x="252000" y="1404000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chemeClr val="bg1"/>
                </a:solidFill>
              </a:rPr>
              <a:t>De un </a:t>
            </a:r>
            <a:r>
              <a:rPr lang="en-GB" sz="1800" b="1" dirty="0" err="1">
                <a:solidFill>
                  <a:schemeClr val="bg1"/>
                </a:solidFill>
              </a:rPr>
              <a:t>vistazo</a:t>
            </a:r>
            <a:endParaRPr lang="en-GB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3248E9B-F374-B157-682C-1AA5AE66AC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5687782"/>
              </p:ext>
            </p:extLst>
          </p:nvPr>
        </p:nvGraphicFramePr>
        <p:xfrm>
          <a:off x="328374" y="1897566"/>
          <a:ext cx="3883578" cy="2797874"/>
        </p:xfrm>
        <a:graphic>
          <a:graphicData uri="http://schemas.openxmlformats.org/drawingml/2006/table">
            <a:tbl>
              <a:tblPr>
                <a:effectLst>
                  <a:outerShdw blurRad="88900" dist="38100" dir="2700000" algn="tl" rotWithShape="0">
                    <a:prstClr val="black">
                      <a:alpha val="30000"/>
                    </a:prstClr>
                  </a:outerShdw>
                </a:effectLst>
                <a:tableStyleId>{5C22544A-7EE6-4342-B048-85BDC9FD1C3A}</a:tableStyleId>
              </a:tblPr>
              <a:tblGrid>
                <a:gridCol w="138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924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Rendimiento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teórico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: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68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de-DE" sz="11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964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9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  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Cepillo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de disco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6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2,340 m</a:t>
                      </a:r>
                      <a:r>
                        <a:rPr lang="en-GB" sz="1100" u="none" strike="noStrike" baseline="30000" noProof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GB" sz="11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/h</a:t>
                      </a:r>
                      <a:endParaRPr lang="en-GB" sz="11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  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Cepillo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cilíndrico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6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1,980 m</a:t>
                      </a:r>
                      <a:r>
                        <a:rPr lang="en-GB" sz="1100" u="none" strike="noStrike" baseline="30000" noProof="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/h (sin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cepillo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lateral)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Ancho de </a:t>
                      </a:r>
                      <a:r>
                        <a:rPr lang="en-GB" sz="12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trabajo</a:t>
                      </a:r>
                      <a:endParaRPr lang="en-GB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  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Cepillo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de disco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65 cm (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unidad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de 3 discos para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cepillos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y pads)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  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Cepillo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cilíndrico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aprox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. 54 cm / con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cepillo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lateral: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aprox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. 80 cm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9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Ancho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6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74.5 cm (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sobre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el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parachoques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9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Alto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120 cm</a:t>
                      </a:r>
                      <a:endParaRPr lang="en-GB" sz="11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9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2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Largo</a:t>
                      </a:r>
                      <a:endParaRPr lang="en-GB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6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aprox</a:t>
                      </a:r>
                      <a:r>
                        <a:rPr lang="en-GB" sz="12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. 105 cm</a:t>
                      </a:r>
                      <a:endParaRPr lang="en-GB" sz="12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92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Peso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máximo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total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aprox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. 330 kg (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dependiendo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de la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batería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84DF7D2-7E49-E17E-3472-3F569AAF8B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854981"/>
              </p:ext>
            </p:extLst>
          </p:nvPr>
        </p:nvGraphicFramePr>
        <p:xfrm>
          <a:off x="4499733" y="1901569"/>
          <a:ext cx="3883578" cy="2613598"/>
        </p:xfrm>
        <a:graphic>
          <a:graphicData uri="http://schemas.openxmlformats.org/drawingml/2006/table">
            <a:tbl>
              <a:tblPr>
                <a:effectLst>
                  <a:outerShdw blurRad="88900" dist="38100" dir="2700000" algn="tl" rotWithShape="0">
                    <a:prstClr val="black">
                      <a:alpha val="30000"/>
                    </a:prstClr>
                  </a:outerShdw>
                </a:effectLst>
                <a:tableStyleId>{5C22544A-7EE6-4342-B048-85BDC9FD1C3A}</a:tableStyleId>
              </a:tblPr>
              <a:tblGrid>
                <a:gridCol w="13808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52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Boquilla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aspiración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25" marR="9525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6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76 cm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5" marR="9525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2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Depósito</a:t>
                      </a:r>
                      <a:r>
                        <a:rPr lang="en-GB" sz="11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1100" b="0" i="0" u="none" strike="noStrike" noProof="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agua</a:t>
                      </a:r>
                      <a:r>
                        <a:rPr lang="en-GB" sz="11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45525" marR="9525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75 l </a:t>
                      </a:r>
                      <a:endParaRPr lang="en-GB" sz="11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5" marR="9525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2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Depósito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agua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sucia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25" marR="9525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6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noProof="0">
                          <a:solidFill>
                            <a:schemeClr val="bg1"/>
                          </a:solidFill>
                          <a:effectLst/>
                        </a:rPr>
                        <a:t>75 l</a:t>
                      </a:r>
                      <a:endParaRPr lang="en-GB" sz="1100" b="0" i="0" u="none" strike="noStrike" noProof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5" marR="9525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2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Batería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Litio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 150 Ah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2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Funcionamiento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68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aprox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. 3 h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F56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234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Vel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/max (</a:t>
                      </a:r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autónoma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) 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noProof="0" dirty="0" err="1">
                          <a:solidFill>
                            <a:schemeClr val="bg1"/>
                          </a:solidFill>
                          <a:effectLst/>
                        </a:rPr>
                        <a:t>aprox</a:t>
                      </a:r>
                      <a:r>
                        <a:rPr lang="en-GB" sz="1100" u="none" strike="noStrike" noProof="0" dirty="0">
                          <a:solidFill>
                            <a:schemeClr val="bg1"/>
                          </a:solidFill>
                          <a:effectLst/>
                        </a:rPr>
                        <a:t>. 3.6 km/h </a:t>
                      </a:r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234">
                <a:tc>
                  <a:txBody>
                    <a:bodyPr/>
                    <a:lstStyle/>
                    <a:p>
                      <a:pPr algn="l" rtl="0" fontAlgn="ctr"/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100" b="0" i="0" u="none" strike="noStrike" noProof="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525" marR="9525" marT="9522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960">
                <a:tc>
                  <a:txBody>
                    <a:bodyPr/>
                    <a:lstStyle/>
                    <a:p>
                      <a:pPr algn="l" rtl="0" fontAlgn="ctr"/>
                      <a:r>
                        <a:rPr lang="en-GB" sz="10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Outlook</a:t>
                      </a:r>
                    </a:p>
                  </a:txBody>
                  <a:tcPr marL="45525" marR="9525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noProof="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Base de acoplamiento: llenado de agua limpia, vaciado de aguas residuales y carga de la batería</a:t>
                      </a:r>
                      <a:endParaRPr lang="en-GB" sz="1000" b="0" i="0" u="none" strike="noStrike" noProof="0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45525" marR="9525" marT="9521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7A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6823942"/>
      </p:ext>
    </p:extLst>
  </p:cSld>
  <p:clrMapOvr>
    <a:masterClrMapping/>
  </p:clrMapOvr>
</p:sld>
</file>

<file path=ppt/theme/theme1.xml><?xml version="1.0" encoding="utf-8"?>
<a:theme xmlns:a="http://schemas.openxmlformats.org/drawingml/2006/main" name="Leere Präsentation">
  <a:themeElements>
    <a:clrScheme name="Benutzerdefiniert 2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449</Words>
  <Application>Microsoft Office PowerPoint</Application>
  <PresentationFormat>Presentación en pantalla (16:9)</PresentationFormat>
  <Paragraphs>92</Paragraphs>
  <Slides>10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Symbol</vt:lpstr>
      <vt:lpstr>Systemschrift Normal</vt:lpstr>
      <vt:lpstr>Leere Präsentation</vt:lpstr>
      <vt:lpstr>Scrubmaster B75 i</vt:lpstr>
      <vt:lpstr>Scrubmaster B75 i</vt:lpstr>
      <vt:lpstr>Scrubmaster B75 i</vt:lpstr>
      <vt:lpstr>Scrubmaster B75 i</vt:lpstr>
      <vt:lpstr>Scrubmaster B75 i</vt:lpstr>
      <vt:lpstr>Scrubmaster B75 i</vt:lpstr>
      <vt:lpstr>Scrubmaster B75 i</vt:lpstr>
      <vt:lpstr>Scrubmaster B75 i</vt:lpstr>
      <vt:lpstr>Scrubmaster B75 i</vt:lpstr>
      <vt:lpstr>Scrubmaster B75 i</vt:lpstr>
    </vt:vector>
  </TitlesOfParts>
  <Company>Krall.Partner Werbeagentur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Erik Rossenbach</dc:creator>
  <cp:lastModifiedBy>Nuria</cp:lastModifiedBy>
  <cp:revision>429</cp:revision>
  <cp:lastPrinted>2023-01-10T15:55:47Z</cp:lastPrinted>
  <dcterms:created xsi:type="dcterms:W3CDTF">2011-03-14T15:06:25Z</dcterms:created>
  <dcterms:modified xsi:type="dcterms:W3CDTF">2023-03-02T08:29:27Z</dcterms:modified>
</cp:coreProperties>
</file>